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509" r:id="rId7"/>
    <p:sldId id="510" r:id="rId8"/>
    <p:sldId id="261" r:id="rId9"/>
    <p:sldId id="262" r:id="rId10"/>
    <p:sldId id="495" r:id="rId11"/>
    <p:sldId id="507" r:id="rId12"/>
    <p:sldId id="511" r:id="rId13"/>
    <p:sldId id="512" r:id="rId14"/>
    <p:sldId id="513" r:id="rId15"/>
    <p:sldId id="515" r:id="rId16"/>
    <p:sldId id="516" r:id="rId17"/>
    <p:sldId id="517" r:id="rId18"/>
    <p:sldId id="518" r:id="rId19"/>
    <p:sldId id="524" r:id="rId20"/>
    <p:sldId id="519" r:id="rId21"/>
    <p:sldId id="520" r:id="rId22"/>
    <p:sldId id="523" r:id="rId23"/>
    <p:sldId id="525" r:id="rId24"/>
  </p:sldIdLst>
  <p:sldSz cx="12192000" cy="6858000"/>
  <p:notesSz cx="9940925" cy="680878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2"/>
    <p:restoredTop sz="96197"/>
  </p:normalViewPr>
  <p:slideViewPr>
    <p:cSldViewPr snapToGrid="0">
      <p:cViewPr varScale="1">
        <p:scale>
          <a:sx n="90" d="100"/>
          <a:sy n="90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4FAFBA-BDE7-412E-A3BE-DCC44EA3100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C122E88-1D9C-417D-AF0C-0914EEB36BED}">
      <dgm:prSet/>
      <dgm:spPr/>
      <dgm:t>
        <a:bodyPr/>
        <a:lstStyle/>
        <a:p>
          <a:r>
            <a:rPr lang="sk-SK" dirty="0"/>
            <a:t>Ako ovplyvňujú osobnostné charakteristiky kompatibilitu</a:t>
          </a:r>
          <a:endParaRPr lang="en-US" dirty="0"/>
        </a:p>
      </dgm:t>
    </dgm:pt>
    <dgm:pt modelId="{9823FE88-FA5D-4F7A-9F07-0A8DA527483D}" type="parTrans" cxnId="{EB675CAB-FA01-42AE-8632-598A826DB185}">
      <dgm:prSet/>
      <dgm:spPr/>
      <dgm:t>
        <a:bodyPr/>
        <a:lstStyle/>
        <a:p>
          <a:endParaRPr lang="en-US"/>
        </a:p>
      </dgm:t>
    </dgm:pt>
    <dgm:pt modelId="{DAD3AE0A-1FB1-4E70-AF62-FB86EE87D3CC}" type="sibTrans" cxnId="{EB675CAB-FA01-42AE-8632-598A826DB185}">
      <dgm:prSet/>
      <dgm:spPr/>
      <dgm:t>
        <a:bodyPr/>
        <a:lstStyle/>
        <a:p>
          <a:endParaRPr lang="en-US"/>
        </a:p>
      </dgm:t>
    </dgm:pt>
    <dgm:pt modelId="{F9F2D750-17EB-43AE-BF9F-11A806E42C35}">
      <dgm:prSet/>
      <dgm:spPr/>
      <dgm:t>
        <a:bodyPr/>
        <a:lstStyle/>
        <a:p>
          <a:r>
            <a:rPr lang="sk-SK" dirty="0"/>
            <a:t>Znaky kompatibility v tíme a tímová dynamika. </a:t>
          </a:r>
          <a:endParaRPr lang="en-US" dirty="0"/>
        </a:p>
      </dgm:t>
    </dgm:pt>
    <dgm:pt modelId="{1A9C898D-1902-4E8C-8E43-3216AA3C20DF}" type="parTrans" cxnId="{639969DE-C4ED-49D7-B60B-0E24D34EBB82}">
      <dgm:prSet/>
      <dgm:spPr/>
      <dgm:t>
        <a:bodyPr/>
        <a:lstStyle/>
        <a:p>
          <a:endParaRPr lang="en-US"/>
        </a:p>
      </dgm:t>
    </dgm:pt>
    <dgm:pt modelId="{87A5055A-4265-4C22-8286-15BFF6CEE852}" type="sibTrans" cxnId="{639969DE-C4ED-49D7-B60B-0E24D34EBB82}">
      <dgm:prSet/>
      <dgm:spPr/>
      <dgm:t>
        <a:bodyPr/>
        <a:lstStyle/>
        <a:p>
          <a:endParaRPr lang="en-US"/>
        </a:p>
      </dgm:t>
    </dgm:pt>
    <dgm:pt modelId="{56344894-330E-4890-A194-C156394B6A9D}">
      <dgm:prSet/>
      <dgm:spPr/>
      <dgm:t>
        <a:bodyPr/>
        <a:lstStyle/>
        <a:p>
          <a:r>
            <a:rPr lang="sk-SK" dirty="0"/>
            <a:t>Praktické techniky k zisteniu a posilneniu tímovej kompatibility a výkonu.</a:t>
          </a:r>
          <a:endParaRPr lang="en-US" dirty="0"/>
        </a:p>
      </dgm:t>
    </dgm:pt>
    <dgm:pt modelId="{19B9E86E-0ECE-462D-AFDE-819EB6FD3AB2}" type="parTrans" cxnId="{CFD044D8-F2C6-43F4-A29F-C29616D32372}">
      <dgm:prSet/>
      <dgm:spPr/>
      <dgm:t>
        <a:bodyPr/>
        <a:lstStyle/>
        <a:p>
          <a:endParaRPr lang="en-US"/>
        </a:p>
      </dgm:t>
    </dgm:pt>
    <dgm:pt modelId="{CADC987F-F792-43DE-AB76-512E4A4ED321}" type="sibTrans" cxnId="{CFD044D8-F2C6-43F4-A29F-C29616D32372}">
      <dgm:prSet/>
      <dgm:spPr/>
      <dgm:t>
        <a:bodyPr/>
        <a:lstStyle/>
        <a:p>
          <a:endParaRPr lang="en-US"/>
        </a:p>
      </dgm:t>
    </dgm:pt>
    <dgm:pt modelId="{39E5CE3C-4FFD-47C2-92CC-9611A90FD6ED}">
      <dgm:prSet/>
      <dgm:spPr/>
      <dgm:t>
        <a:bodyPr/>
        <a:lstStyle/>
        <a:p>
          <a:endParaRPr lang="en-US" dirty="0"/>
        </a:p>
      </dgm:t>
    </dgm:pt>
    <dgm:pt modelId="{56DB6F9A-74FA-4B17-B590-3C24309008A2}" type="parTrans" cxnId="{8819C160-79B9-4B53-8AFA-D62636D68C99}">
      <dgm:prSet/>
      <dgm:spPr/>
      <dgm:t>
        <a:bodyPr/>
        <a:lstStyle/>
        <a:p>
          <a:endParaRPr lang="en-US"/>
        </a:p>
      </dgm:t>
    </dgm:pt>
    <dgm:pt modelId="{D431D9DE-3EFD-4619-B73B-1AA926E40326}" type="sibTrans" cxnId="{8819C160-79B9-4B53-8AFA-D62636D68C99}">
      <dgm:prSet/>
      <dgm:spPr/>
      <dgm:t>
        <a:bodyPr/>
        <a:lstStyle/>
        <a:p>
          <a:endParaRPr lang="en-US"/>
        </a:p>
      </dgm:t>
    </dgm:pt>
    <dgm:pt modelId="{5A96EFBA-0AD3-9A4D-852B-5DBDA2C78376}">
      <dgm:prSet/>
      <dgm:spPr/>
      <dgm:t>
        <a:bodyPr/>
        <a:lstStyle/>
        <a:p>
          <a:r>
            <a:rPr lang="sk-SK" dirty="0"/>
            <a:t>Čo je to tímová kompatibilita </a:t>
          </a:r>
        </a:p>
      </dgm:t>
    </dgm:pt>
    <dgm:pt modelId="{C9EA65E9-919E-2244-8753-0912C1C4D7C1}" type="parTrans" cxnId="{556CDB93-4638-D64B-9C6F-001999C7ADD3}">
      <dgm:prSet/>
      <dgm:spPr/>
      <dgm:t>
        <a:bodyPr/>
        <a:lstStyle/>
        <a:p>
          <a:endParaRPr lang="sk-SK"/>
        </a:p>
      </dgm:t>
    </dgm:pt>
    <dgm:pt modelId="{BC82F162-F275-6E4F-BBC7-ED279737146C}" type="sibTrans" cxnId="{556CDB93-4638-D64B-9C6F-001999C7ADD3}">
      <dgm:prSet/>
      <dgm:spPr/>
      <dgm:t>
        <a:bodyPr/>
        <a:lstStyle/>
        <a:p>
          <a:endParaRPr lang="sk-SK"/>
        </a:p>
      </dgm:t>
    </dgm:pt>
    <dgm:pt modelId="{CFDBF6FD-ADF7-BE42-B4DB-082722FC7C50}">
      <dgm:prSet/>
      <dgm:spPr/>
      <dgm:t>
        <a:bodyPr/>
        <a:lstStyle/>
        <a:p>
          <a:r>
            <a:rPr lang="sk-SK" dirty="0"/>
            <a:t>Význam tímových rolí </a:t>
          </a:r>
        </a:p>
      </dgm:t>
    </dgm:pt>
    <dgm:pt modelId="{68781ABC-5799-924D-BCE2-31394C29E30E}" type="parTrans" cxnId="{89F18F58-3AD5-344F-802B-D634AE11AEB0}">
      <dgm:prSet/>
      <dgm:spPr/>
      <dgm:t>
        <a:bodyPr/>
        <a:lstStyle/>
        <a:p>
          <a:endParaRPr lang="sk-SK"/>
        </a:p>
      </dgm:t>
    </dgm:pt>
    <dgm:pt modelId="{728E4DA1-ED78-DA44-AD50-A6813B0AB1B1}" type="sibTrans" cxnId="{89F18F58-3AD5-344F-802B-D634AE11AEB0}">
      <dgm:prSet/>
      <dgm:spPr/>
      <dgm:t>
        <a:bodyPr/>
        <a:lstStyle/>
        <a:p>
          <a:endParaRPr lang="sk-SK"/>
        </a:p>
      </dgm:t>
    </dgm:pt>
    <dgm:pt modelId="{AB82713F-E880-0049-B9C1-D89970637884}" type="pres">
      <dgm:prSet presAssocID="{054FAFBA-BDE7-412E-A3BE-DCC44EA31009}" presName="vert0" presStyleCnt="0">
        <dgm:presLayoutVars>
          <dgm:dir/>
          <dgm:animOne val="branch"/>
          <dgm:animLvl val="lvl"/>
        </dgm:presLayoutVars>
      </dgm:prSet>
      <dgm:spPr/>
    </dgm:pt>
    <dgm:pt modelId="{5E87FBAE-188A-3C4F-A6B8-1BADF48EAC65}" type="pres">
      <dgm:prSet presAssocID="{5A96EFBA-0AD3-9A4D-852B-5DBDA2C78376}" presName="thickLine" presStyleLbl="alignNode1" presStyleIdx="0" presStyleCnt="6"/>
      <dgm:spPr/>
    </dgm:pt>
    <dgm:pt modelId="{070B21C8-6CAE-AC4F-A26C-9F76149BCFC3}" type="pres">
      <dgm:prSet presAssocID="{5A96EFBA-0AD3-9A4D-852B-5DBDA2C78376}" presName="horz1" presStyleCnt="0"/>
      <dgm:spPr/>
    </dgm:pt>
    <dgm:pt modelId="{5681A122-A430-3C4C-8BA9-96D0B7C381C8}" type="pres">
      <dgm:prSet presAssocID="{5A96EFBA-0AD3-9A4D-852B-5DBDA2C78376}" presName="tx1" presStyleLbl="revTx" presStyleIdx="0" presStyleCnt="6"/>
      <dgm:spPr/>
    </dgm:pt>
    <dgm:pt modelId="{55BD5CF6-3D67-594B-9787-D63AA6D30EF6}" type="pres">
      <dgm:prSet presAssocID="{5A96EFBA-0AD3-9A4D-852B-5DBDA2C78376}" presName="vert1" presStyleCnt="0"/>
      <dgm:spPr/>
    </dgm:pt>
    <dgm:pt modelId="{DB5E872D-5343-E248-AE76-A94147741509}" type="pres">
      <dgm:prSet presAssocID="{7C122E88-1D9C-417D-AF0C-0914EEB36BED}" presName="thickLine" presStyleLbl="alignNode1" presStyleIdx="1" presStyleCnt="6"/>
      <dgm:spPr/>
    </dgm:pt>
    <dgm:pt modelId="{8A40B111-52A0-364E-BB23-75B8A60D7CB5}" type="pres">
      <dgm:prSet presAssocID="{7C122E88-1D9C-417D-AF0C-0914EEB36BED}" presName="horz1" presStyleCnt="0"/>
      <dgm:spPr/>
    </dgm:pt>
    <dgm:pt modelId="{C48BDB54-2D16-F84D-B4EC-D21AE6D2EDEA}" type="pres">
      <dgm:prSet presAssocID="{7C122E88-1D9C-417D-AF0C-0914EEB36BED}" presName="tx1" presStyleLbl="revTx" presStyleIdx="1" presStyleCnt="6"/>
      <dgm:spPr/>
    </dgm:pt>
    <dgm:pt modelId="{EE701D18-32C9-C548-9351-59A76B235A7E}" type="pres">
      <dgm:prSet presAssocID="{7C122E88-1D9C-417D-AF0C-0914EEB36BED}" presName="vert1" presStyleCnt="0"/>
      <dgm:spPr/>
    </dgm:pt>
    <dgm:pt modelId="{6B95E42D-7961-404D-87D6-1B66776C0A09}" type="pres">
      <dgm:prSet presAssocID="{CFDBF6FD-ADF7-BE42-B4DB-082722FC7C50}" presName="thickLine" presStyleLbl="alignNode1" presStyleIdx="2" presStyleCnt="6"/>
      <dgm:spPr/>
    </dgm:pt>
    <dgm:pt modelId="{50DB6BB1-396F-774E-82DD-5C561BEE5DC1}" type="pres">
      <dgm:prSet presAssocID="{CFDBF6FD-ADF7-BE42-B4DB-082722FC7C50}" presName="horz1" presStyleCnt="0"/>
      <dgm:spPr/>
    </dgm:pt>
    <dgm:pt modelId="{40978146-7361-F341-B34B-542B429F1936}" type="pres">
      <dgm:prSet presAssocID="{CFDBF6FD-ADF7-BE42-B4DB-082722FC7C50}" presName="tx1" presStyleLbl="revTx" presStyleIdx="2" presStyleCnt="6"/>
      <dgm:spPr/>
    </dgm:pt>
    <dgm:pt modelId="{1E298EBC-8FCA-A241-8E83-06717F227519}" type="pres">
      <dgm:prSet presAssocID="{CFDBF6FD-ADF7-BE42-B4DB-082722FC7C50}" presName="vert1" presStyleCnt="0"/>
      <dgm:spPr/>
    </dgm:pt>
    <dgm:pt modelId="{FC850082-7646-F347-B874-95A2E3024FB8}" type="pres">
      <dgm:prSet presAssocID="{F9F2D750-17EB-43AE-BF9F-11A806E42C35}" presName="thickLine" presStyleLbl="alignNode1" presStyleIdx="3" presStyleCnt="6"/>
      <dgm:spPr/>
    </dgm:pt>
    <dgm:pt modelId="{82C11C4D-5529-5446-8789-78B6FFFD0237}" type="pres">
      <dgm:prSet presAssocID="{F9F2D750-17EB-43AE-BF9F-11A806E42C35}" presName="horz1" presStyleCnt="0"/>
      <dgm:spPr/>
    </dgm:pt>
    <dgm:pt modelId="{4AE9CA38-96E6-C848-A85D-90E5AF74CB57}" type="pres">
      <dgm:prSet presAssocID="{F9F2D750-17EB-43AE-BF9F-11A806E42C35}" presName="tx1" presStyleLbl="revTx" presStyleIdx="3" presStyleCnt="6"/>
      <dgm:spPr/>
    </dgm:pt>
    <dgm:pt modelId="{F1EDB45C-2B01-4743-9C19-AC4B0156897D}" type="pres">
      <dgm:prSet presAssocID="{F9F2D750-17EB-43AE-BF9F-11A806E42C35}" presName="vert1" presStyleCnt="0"/>
      <dgm:spPr/>
    </dgm:pt>
    <dgm:pt modelId="{EC69B48E-CDA1-444E-BAF7-0EB99993F6D0}" type="pres">
      <dgm:prSet presAssocID="{56344894-330E-4890-A194-C156394B6A9D}" presName="thickLine" presStyleLbl="alignNode1" presStyleIdx="4" presStyleCnt="6"/>
      <dgm:spPr/>
    </dgm:pt>
    <dgm:pt modelId="{149BB83F-40F2-FB4F-A456-7497A1283CF9}" type="pres">
      <dgm:prSet presAssocID="{56344894-330E-4890-A194-C156394B6A9D}" presName="horz1" presStyleCnt="0"/>
      <dgm:spPr/>
    </dgm:pt>
    <dgm:pt modelId="{0C520B70-FE53-EB4B-843F-BAAD58CE1C7D}" type="pres">
      <dgm:prSet presAssocID="{56344894-330E-4890-A194-C156394B6A9D}" presName="tx1" presStyleLbl="revTx" presStyleIdx="4" presStyleCnt="6"/>
      <dgm:spPr/>
    </dgm:pt>
    <dgm:pt modelId="{71799351-BCDA-294A-9E7A-CFA4135DBFCE}" type="pres">
      <dgm:prSet presAssocID="{56344894-330E-4890-A194-C156394B6A9D}" presName="vert1" presStyleCnt="0"/>
      <dgm:spPr/>
    </dgm:pt>
    <dgm:pt modelId="{BC9E0CF9-F5F8-FD44-AB9C-9BBBA7BEBE11}" type="pres">
      <dgm:prSet presAssocID="{39E5CE3C-4FFD-47C2-92CC-9611A90FD6ED}" presName="thickLine" presStyleLbl="alignNode1" presStyleIdx="5" presStyleCnt="6"/>
      <dgm:spPr/>
    </dgm:pt>
    <dgm:pt modelId="{0FE96583-231C-384E-9220-4D2B8D644AB7}" type="pres">
      <dgm:prSet presAssocID="{39E5CE3C-4FFD-47C2-92CC-9611A90FD6ED}" presName="horz1" presStyleCnt="0"/>
      <dgm:spPr/>
    </dgm:pt>
    <dgm:pt modelId="{902B33B1-CCC7-6A40-B591-C74F582F3620}" type="pres">
      <dgm:prSet presAssocID="{39E5CE3C-4FFD-47C2-92CC-9611A90FD6ED}" presName="tx1" presStyleLbl="revTx" presStyleIdx="5" presStyleCnt="6"/>
      <dgm:spPr/>
    </dgm:pt>
    <dgm:pt modelId="{4B86D184-0F04-CC49-A139-4BD3017790F6}" type="pres">
      <dgm:prSet presAssocID="{39E5CE3C-4FFD-47C2-92CC-9611A90FD6ED}" presName="vert1" presStyleCnt="0"/>
      <dgm:spPr/>
    </dgm:pt>
  </dgm:ptLst>
  <dgm:cxnLst>
    <dgm:cxn modelId="{1A5C9602-2EEB-8446-B299-36D982F36DBA}" type="presOf" srcId="{7C122E88-1D9C-417D-AF0C-0914EEB36BED}" destId="{C48BDB54-2D16-F84D-B4EC-D21AE6D2EDEA}" srcOrd="0" destOrd="0" presId="urn:microsoft.com/office/officeart/2008/layout/LinedList"/>
    <dgm:cxn modelId="{2B88C519-FF48-F14F-B75C-494A93C6558C}" type="presOf" srcId="{5A96EFBA-0AD3-9A4D-852B-5DBDA2C78376}" destId="{5681A122-A430-3C4C-8BA9-96D0B7C381C8}" srcOrd="0" destOrd="0" presId="urn:microsoft.com/office/officeart/2008/layout/LinedList"/>
    <dgm:cxn modelId="{7BFE7634-D96E-544E-A154-22AB168DAD59}" type="presOf" srcId="{F9F2D750-17EB-43AE-BF9F-11A806E42C35}" destId="{4AE9CA38-96E6-C848-A85D-90E5AF74CB57}" srcOrd="0" destOrd="0" presId="urn:microsoft.com/office/officeart/2008/layout/LinedList"/>
    <dgm:cxn modelId="{56D2743F-90D6-5143-BD08-94D8F372F947}" type="presOf" srcId="{054FAFBA-BDE7-412E-A3BE-DCC44EA31009}" destId="{AB82713F-E880-0049-B9C1-D89970637884}" srcOrd="0" destOrd="0" presId="urn:microsoft.com/office/officeart/2008/layout/LinedList"/>
    <dgm:cxn modelId="{8819C160-79B9-4B53-8AFA-D62636D68C99}" srcId="{054FAFBA-BDE7-412E-A3BE-DCC44EA31009}" destId="{39E5CE3C-4FFD-47C2-92CC-9611A90FD6ED}" srcOrd="5" destOrd="0" parTransId="{56DB6F9A-74FA-4B17-B590-3C24309008A2}" sibTransId="{D431D9DE-3EFD-4619-B73B-1AA926E40326}"/>
    <dgm:cxn modelId="{190CD155-D06A-E14A-9281-BCEB8A536A57}" type="presOf" srcId="{CFDBF6FD-ADF7-BE42-B4DB-082722FC7C50}" destId="{40978146-7361-F341-B34B-542B429F1936}" srcOrd="0" destOrd="0" presId="urn:microsoft.com/office/officeart/2008/layout/LinedList"/>
    <dgm:cxn modelId="{89F18F58-3AD5-344F-802B-D634AE11AEB0}" srcId="{054FAFBA-BDE7-412E-A3BE-DCC44EA31009}" destId="{CFDBF6FD-ADF7-BE42-B4DB-082722FC7C50}" srcOrd="2" destOrd="0" parTransId="{68781ABC-5799-924D-BCE2-31394C29E30E}" sibTransId="{728E4DA1-ED78-DA44-AD50-A6813B0AB1B1}"/>
    <dgm:cxn modelId="{EB506D87-6D30-5F47-AA95-58536841D20D}" type="presOf" srcId="{39E5CE3C-4FFD-47C2-92CC-9611A90FD6ED}" destId="{902B33B1-CCC7-6A40-B591-C74F582F3620}" srcOrd="0" destOrd="0" presId="urn:microsoft.com/office/officeart/2008/layout/LinedList"/>
    <dgm:cxn modelId="{556CDB93-4638-D64B-9C6F-001999C7ADD3}" srcId="{054FAFBA-BDE7-412E-A3BE-DCC44EA31009}" destId="{5A96EFBA-0AD3-9A4D-852B-5DBDA2C78376}" srcOrd="0" destOrd="0" parTransId="{C9EA65E9-919E-2244-8753-0912C1C4D7C1}" sibTransId="{BC82F162-F275-6E4F-BBC7-ED279737146C}"/>
    <dgm:cxn modelId="{EB675CAB-FA01-42AE-8632-598A826DB185}" srcId="{054FAFBA-BDE7-412E-A3BE-DCC44EA31009}" destId="{7C122E88-1D9C-417D-AF0C-0914EEB36BED}" srcOrd="1" destOrd="0" parTransId="{9823FE88-FA5D-4F7A-9F07-0A8DA527483D}" sibTransId="{DAD3AE0A-1FB1-4E70-AF62-FB86EE87D3CC}"/>
    <dgm:cxn modelId="{CFD044D8-F2C6-43F4-A29F-C29616D32372}" srcId="{054FAFBA-BDE7-412E-A3BE-DCC44EA31009}" destId="{56344894-330E-4890-A194-C156394B6A9D}" srcOrd="4" destOrd="0" parTransId="{19B9E86E-0ECE-462D-AFDE-819EB6FD3AB2}" sibTransId="{CADC987F-F792-43DE-AB76-512E4A4ED321}"/>
    <dgm:cxn modelId="{639969DE-C4ED-49D7-B60B-0E24D34EBB82}" srcId="{054FAFBA-BDE7-412E-A3BE-DCC44EA31009}" destId="{F9F2D750-17EB-43AE-BF9F-11A806E42C35}" srcOrd="3" destOrd="0" parTransId="{1A9C898D-1902-4E8C-8E43-3216AA3C20DF}" sibTransId="{87A5055A-4265-4C22-8286-15BFF6CEE852}"/>
    <dgm:cxn modelId="{0BE69ADF-F831-2642-88A2-B7874D21244E}" type="presOf" srcId="{56344894-330E-4890-A194-C156394B6A9D}" destId="{0C520B70-FE53-EB4B-843F-BAAD58CE1C7D}" srcOrd="0" destOrd="0" presId="urn:microsoft.com/office/officeart/2008/layout/LinedList"/>
    <dgm:cxn modelId="{1C04D1D6-F17D-DE4A-8423-DE78089C4585}" type="presParOf" srcId="{AB82713F-E880-0049-B9C1-D89970637884}" destId="{5E87FBAE-188A-3C4F-A6B8-1BADF48EAC65}" srcOrd="0" destOrd="0" presId="urn:microsoft.com/office/officeart/2008/layout/LinedList"/>
    <dgm:cxn modelId="{3C1ACD64-ED4F-8247-89C0-752C9C5CC838}" type="presParOf" srcId="{AB82713F-E880-0049-B9C1-D89970637884}" destId="{070B21C8-6CAE-AC4F-A26C-9F76149BCFC3}" srcOrd="1" destOrd="0" presId="urn:microsoft.com/office/officeart/2008/layout/LinedList"/>
    <dgm:cxn modelId="{20637ECC-4902-8444-8A8D-2180280764D2}" type="presParOf" srcId="{070B21C8-6CAE-AC4F-A26C-9F76149BCFC3}" destId="{5681A122-A430-3C4C-8BA9-96D0B7C381C8}" srcOrd="0" destOrd="0" presId="urn:microsoft.com/office/officeart/2008/layout/LinedList"/>
    <dgm:cxn modelId="{96834E86-1E32-394F-8D4C-1C76B170FC53}" type="presParOf" srcId="{070B21C8-6CAE-AC4F-A26C-9F76149BCFC3}" destId="{55BD5CF6-3D67-594B-9787-D63AA6D30EF6}" srcOrd="1" destOrd="0" presId="urn:microsoft.com/office/officeart/2008/layout/LinedList"/>
    <dgm:cxn modelId="{75060A90-F8BD-E443-8011-D4E88F24297E}" type="presParOf" srcId="{AB82713F-E880-0049-B9C1-D89970637884}" destId="{DB5E872D-5343-E248-AE76-A94147741509}" srcOrd="2" destOrd="0" presId="urn:microsoft.com/office/officeart/2008/layout/LinedList"/>
    <dgm:cxn modelId="{4C7759E2-836E-0349-8AF6-EF6CA4EFE1FB}" type="presParOf" srcId="{AB82713F-E880-0049-B9C1-D89970637884}" destId="{8A40B111-52A0-364E-BB23-75B8A60D7CB5}" srcOrd="3" destOrd="0" presId="urn:microsoft.com/office/officeart/2008/layout/LinedList"/>
    <dgm:cxn modelId="{C9D775D9-A0C8-9E43-8763-C3EDCA5579B8}" type="presParOf" srcId="{8A40B111-52A0-364E-BB23-75B8A60D7CB5}" destId="{C48BDB54-2D16-F84D-B4EC-D21AE6D2EDEA}" srcOrd="0" destOrd="0" presId="urn:microsoft.com/office/officeart/2008/layout/LinedList"/>
    <dgm:cxn modelId="{95FD43E0-1354-844A-8C02-F3D3A18F66B0}" type="presParOf" srcId="{8A40B111-52A0-364E-BB23-75B8A60D7CB5}" destId="{EE701D18-32C9-C548-9351-59A76B235A7E}" srcOrd="1" destOrd="0" presId="urn:microsoft.com/office/officeart/2008/layout/LinedList"/>
    <dgm:cxn modelId="{CFEC102E-BE32-8C49-97CC-A3083F8038D5}" type="presParOf" srcId="{AB82713F-E880-0049-B9C1-D89970637884}" destId="{6B95E42D-7961-404D-87D6-1B66776C0A09}" srcOrd="4" destOrd="0" presId="urn:microsoft.com/office/officeart/2008/layout/LinedList"/>
    <dgm:cxn modelId="{BBDECCB2-4F87-764E-980E-3D4B30D511EB}" type="presParOf" srcId="{AB82713F-E880-0049-B9C1-D89970637884}" destId="{50DB6BB1-396F-774E-82DD-5C561BEE5DC1}" srcOrd="5" destOrd="0" presId="urn:microsoft.com/office/officeart/2008/layout/LinedList"/>
    <dgm:cxn modelId="{983351F6-CF69-A645-A7EE-046C45B057A3}" type="presParOf" srcId="{50DB6BB1-396F-774E-82DD-5C561BEE5DC1}" destId="{40978146-7361-F341-B34B-542B429F1936}" srcOrd="0" destOrd="0" presId="urn:microsoft.com/office/officeart/2008/layout/LinedList"/>
    <dgm:cxn modelId="{B2F7AC4F-96EF-2642-B055-EA8D4A1BAD03}" type="presParOf" srcId="{50DB6BB1-396F-774E-82DD-5C561BEE5DC1}" destId="{1E298EBC-8FCA-A241-8E83-06717F227519}" srcOrd="1" destOrd="0" presId="urn:microsoft.com/office/officeart/2008/layout/LinedList"/>
    <dgm:cxn modelId="{9F1583A8-4C09-A84F-B46E-3DD6F36BFBC5}" type="presParOf" srcId="{AB82713F-E880-0049-B9C1-D89970637884}" destId="{FC850082-7646-F347-B874-95A2E3024FB8}" srcOrd="6" destOrd="0" presId="urn:microsoft.com/office/officeart/2008/layout/LinedList"/>
    <dgm:cxn modelId="{BD025334-58B1-3A44-8C14-BE557838CD2B}" type="presParOf" srcId="{AB82713F-E880-0049-B9C1-D89970637884}" destId="{82C11C4D-5529-5446-8789-78B6FFFD0237}" srcOrd="7" destOrd="0" presId="urn:microsoft.com/office/officeart/2008/layout/LinedList"/>
    <dgm:cxn modelId="{34C2C83B-6730-8145-AC5D-CC291A3D62D8}" type="presParOf" srcId="{82C11C4D-5529-5446-8789-78B6FFFD0237}" destId="{4AE9CA38-96E6-C848-A85D-90E5AF74CB57}" srcOrd="0" destOrd="0" presId="urn:microsoft.com/office/officeart/2008/layout/LinedList"/>
    <dgm:cxn modelId="{52CB1BCC-6C25-7C4D-81D7-513EC913B5E0}" type="presParOf" srcId="{82C11C4D-5529-5446-8789-78B6FFFD0237}" destId="{F1EDB45C-2B01-4743-9C19-AC4B0156897D}" srcOrd="1" destOrd="0" presId="urn:microsoft.com/office/officeart/2008/layout/LinedList"/>
    <dgm:cxn modelId="{1B6468A6-C36C-2E43-9ED7-2F68BD22A13A}" type="presParOf" srcId="{AB82713F-E880-0049-B9C1-D89970637884}" destId="{EC69B48E-CDA1-444E-BAF7-0EB99993F6D0}" srcOrd="8" destOrd="0" presId="urn:microsoft.com/office/officeart/2008/layout/LinedList"/>
    <dgm:cxn modelId="{D201F307-CB76-B648-9882-205E6541A22A}" type="presParOf" srcId="{AB82713F-E880-0049-B9C1-D89970637884}" destId="{149BB83F-40F2-FB4F-A456-7497A1283CF9}" srcOrd="9" destOrd="0" presId="urn:microsoft.com/office/officeart/2008/layout/LinedList"/>
    <dgm:cxn modelId="{37B20E09-A91D-DD47-BC0A-1D01C850649D}" type="presParOf" srcId="{149BB83F-40F2-FB4F-A456-7497A1283CF9}" destId="{0C520B70-FE53-EB4B-843F-BAAD58CE1C7D}" srcOrd="0" destOrd="0" presId="urn:microsoft.com/office/officeart/2008/layout/LinedList"/>
    <dgm:cxn modelId="{D52478CE-B601-AE41-868A-7B2EDC99707A}" type="presParOf" srcId="{149BB83F-40F2-FB4F-A456-7497A1283CF9}" destId="{71799351-BCDA-294A-9E7A-CFA4135DBFCE}" srcOrd="1" destOrd="0" presId="urn:microsoft.com/office/officeart/2008/layout/LinedList"/>
    <dgm:cxn modelId="{391F5889-1A78-8745-901F-A04B43A19C21}" type="presParOf" srcId="{AB82713F-E880-0049-B9C1-D89970637884}" destId="{BC9E0CF9-F5F8-FD44-AB9C-9BBBA7BEBE11}" srcOrd="10" destOrd="0" presId="urn:microsoft.com/office/officeart/2008/layout/LinedList"/>
    <dgm:cxn modelId="{0F7D50C6-006F-8848-B016-3B42A0A33C00}" type="presParOf" srcId="{AB82713F-E880-0049-B9C1-D89970637884}" destId="{0FE96583-231C-384E-9220-4D2B8D644AB7}" srcOrd="11" destOrd="0" presId="urn:microsoft.com/office/officeart/2008/layout/LinedList"/>
    <dgm:cxn modelId="{4F88E19A-7581-5F4E-8205-1631511B69E6}" type="presParOf" srcId="{0FE96583-231C-384E-9220-4D2B8D644AB7}" destId="{902B33B1-CCC7-6A40-B591-C74F582F3620}" srcOrd="0" destOrd="0" presId="urn:microsoft.com/office/officeart/2008/layout/LinedList"/>
    <dgm:cxn modelId="{A6301AAA-0292-8249-82D6-399E4EAEB8B6}" type="presParOf" srcId="{0FE96583-231C-384E-9220-4D2B8D644AB7}" destId="{4B86D184-0F04-CC49-A139-4BD3017790F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4308A8-F969-7C41-BE82-B7AFBB961237}" type="doc">
      <dgm:prSet loTypeId="urn:microsoft.com/office/officeart/2005/8/layout/pyramid1" loCatId="" qsTypeId="urn:microsoft.com/office/officeart/2005/8/quickstyle/simple1" qsCatId="simple" csTypeId="urn:microsoft.com/office/officeart/2005/8/colors/accent2_1" csCatId="accent2" phldr="1"/>
      <dgm:spPr/>
    </dgm:pt>
    <dgm:pt modelId="{FD2CFA3E-340D-6C41-A69E-196611B17805}">
      <dgm:prSet phldrT="[Text]" custT="1"/>
      <dgm:spPr/>
      <dgm:t>
        <a:bodyPr/>
        <a:lstStyle/>
        <a:p>
          <a:r>
            <a:rPr lang="sk-SK" sz="2400" dirty="0">
              <a:solidFill>
                <a:srgbClr val="FF0000"/>
              </a:solidFill>
            </a:rPr>
            <a:t>Pracovné faktory</a:t>
          </a:r>
        </a:p>
        <a:p>
          <a:r>
            <a:rPr lang="sk-SK" sz="2400" dirty="0"/>
            <a:t>Správny človek na správnom mieste</a:t>
          </a:r>
        </a:p>
      </dgm:t>
    </dgm:pt>
    <dgm:pt modelId="{A7EFF3E2-985A-D34B-BBE2-119BF90EE727}" type="parTrans" cxnId="{2877A20E-625C-454B-BD18-B5740F29699A}">
      <dgm:prSet/>
      <dgm:spPr/>
      <dgm:t>
        <a:bodyPr/>
        <a:lstStyle/>
        <a:p>
          <a:endParaRPr lang="sk-SK"/>
        </a:p>
      </dgm:t>
    </dgm:pt>
    <dgm:pt modelId="{25920505-B644-5D49-B704-3C2E0792D62C}" type="sibTrans" cxnId="{2877A20E-625C-454B-BD18-B5740F29699A}">
      <dgm:prSet/>
      <dgm:spPr/>
      <dgm:t>
        <a:bodyPr/>
        <a:lstStyle/>
        <a:p>
          <a:endParaRPr lang="sk-SK"/>
        </a:p>
      </dgm:t>
    </dgm:pt>
    <dgm:pt modelId="{776723A6-EFC3-2347-98B3-A510C44EB35B}">
      <dgm:prSet phldrT="[Text]" custT="1"/>
      <dgm:spPr/>
      <dgm:t>
        <a:bodyPr/>
        <a:lstStyle/>
        <a:p>
          <a:r>
            <a:rPr lang="sk-SK" sz="2400" dirty="0">
              <a:solidFill>
                <a:srgbClr val="FF0000"/>
              </a:solidFill>
            </a:rPr>
            <a:t>Sociálne faktory </a:t>
          </a:r>
          <a:r>
            <a:rPr lang="sk-SK" sz="2400" dirty="0"/>
            <a:t>ako sa cíti, ako mu tam je, ako sme kompatibilní</a:t>
          </a:r>
        </a:p>
      </dgm:t>
    </dgm:pt>
    <dgm:pt modelId="{6F5B01AF-2E1F-794B-A7B8-B2FABA0CB92B}" type="parTrans" cxnId="{16C7165E-6102-B742-A51E-03FF4CB762F8}">
      <dgm:prSet/>
      <dgm:spPr/>
      <dgm:t>
        <a:bodyPr/>
        <a:lstStyle/>
        <a:p>
          <a:endParaRPr lang="sk-SK"/>
        </a:p>
      </dgm:t>
    </dgm:pt>
    <dgm:pt modelId="{ACF45D95-614D-5F4C-81CD-B74246AE40E2}" type="sibTrans" cxnId="{16C7165E-6102-B742-A51E-03FF4CB762F8}">
      <dgm:prSet/>
      <dgm:spPr/>
      <dgm:t>
        <a:bodyPr/>
        <a:lstStyle/>
        <a:p>
          <a:endParaRPr lang="sk-SK"/>
        </a:p>
      </dgm:t>
    </dgm:pt>
    <dgm:pt modelId="{C2E96B73-B511-2942-A79D-0A768F4DAB7F}">
      <dgm:prSet phldrT="[Text]" custT="1"/>
      <dgm:spPr/>
      <dgm:t>
        <a:bodyPr/>
        <a:lstStyle/>
        <a:p>
          <a:r>
            <a:rPr lang="sk-SK" sz="2400" dirty="0">
              <a:solidFill>
                <a:srgbClr val="FF0000"/>
              </a:solidFill>
            </a:rPr>
            <a:t>Hygienické faktory </a:t>
          </a:r>
          <a:r>
            <a:rPr lang="sk-SK" sz="2400" dirty="0"/>
            <a:t> Fyziologické potreby </a:t>
          </a:r>
        </a:p>
      </dgm:t>
    </dgm:pt>
    <dgm:pt modelId="{921DD47D-D402-0D43-B96D-5DB7ADE58956}" type="parTrans" cxnId="{4654CCB9-D11E-B845-8D88-BC57A3BA0248}">
      <dgm:prSet/>
      <dgm:spPr/>
      <dgm:t>
        <a:bodyPr/>
        <a:lstStyle/>
        <a:p>
          <a:endParaRPr lang="sk-SK"/>
        </a:p>
      </dgm:t>
    </dgm:pt>
    <dgm:pt modelId="{B22CF13B-B27F-4F4E-9EA3-CABE5CAF3289}" type="sibTrans" cxnId="{4654CCB9-D11E-B845-8D88-BC57A3BA0248}">
      <dgm:prSet/>
      <dgm:spPr/>
      <dgm:t>
        <a:bodyPr/>
        <a:lstStyle/>
        <a:p>
          <a:endParaRPr lang="sk-SK"/>
        </a:p>
      </dgm:t>
    </dgm:pt>
    <dgm:pt modelId="{C1F21D74-4B69-CD47-9770-73365F8D9CEA}">
      <dgm:prSet custT="1"/>
      <dgm:spPr/>
      <dgm:t>
        <a:bodyPr/>
        <a:lstStyle/>
        <a:p>
          <a:r>
            <a:rPr lang="sk-SK" sz="2400" dirty="0">
              <a:solidFill>
                <a:srgbClr val="FF0000"/>
              </a:solidFill>
            </a:rPr>
            <a:t>Faktor Firemnej kultúry</a:t>
          </a:r>
        </a:p>
        <a:p>
          <a:r>
            <a:rPr lang="sk-SK" sz="2400" dirty="0">
              <a:solidFill>
                <a:schemeClr val="tx1"/>
              </a:solidFill>
            </a:rPr>
            <a:t>Vplyv na pocity a správanie</a:t>
          </a:r>
        </a:p>
      </dgm:t>
    </dgm:pt>
    <dgm:pt modelId="{7424B75E-195D-9A42-A2DE-3FAE82D421B8}" type="parTrans" cxnId="{3F80F652-F46F-D544-8ED1-C751C51E86AB}">
      <dgm:prSet/>
      <dgm:spPr/>
      <dgm:t>
        <a:bodyPr/>
        <a:lstStyle/>
        <a:p>
          <a:endParaRPr lang="sk-SK"/>
        </a:p>
      </dgm:t>
    </dgm:pt>
    <dgm:pt modelId="{3BAC608A-76CE-F14C-8434-816848E51B5C}" type="sibTrans" cxnId="{3F80F652-F46F-D544-8ED1-C751C51E86AB}">
      <dgm:prSet/>
      <dgm:spPr/>
      <dgm:t>
        <a:bodyPr/>
        <a:lstStyle/>
        <a:p>
          <a:endParaRPr lang="sk-SK"/>
        </a:p>
      </dgm:t>
    </dgm:pt>
    <dgm:pt modelId="{5554FD9D-D265-574B-8BE9-F86C698A5AED}" type="pres">
      <dgm:prSet presAssocID="{2A4308A8-F969-7C41-BE82-B7AFBB961237}" presName="Name0" presStyleCnt="0">
        <dgm:presLayoutVars>
          <dgm:dir/>
          <dgm:animLvl val="lvl"/>
          <dgm:resizeHandles val="exact"/>
        </dgm:presLayoutVars>
      </dgm:prSet>
      <dgm:spPr/>
    </dgm:pt>
    <dgm:pt modelId="{F5BF6182-9DB0-D048-A7A6-DFDD60EA503A}" type="pres">
      <dgm:prSet presAssocID="{C1F21D74-4B69-CD47-9770-73365F8D9CEA}" presName="Name8" presStyleCnt="0"/>
      <dgm:spPr/>
    </dgm:pt>
    <dgm:pt modelId="{206F37E5-523D-824B-AB2C-AC3C395438B9}" type="pres">
      <dgm:prSet presAssocID="{C1F21D74-4B69-CD47-9770-73365F8D9CEA}" presName="level" presStyleLbl="node1" presStyleIdx="0" presStyleCnt="4" custScaleX="146305">
        <dgm:presLayoutVars>
          <dgm:chMax val="1"/>
          <dgm:bulletEnabled val="1"/>
        </dgm:presLayoutVars>
      </dgm:prSet>
      <dgm:spPr/>
    </dgm:pt>
    <dgm:pt modelId="{1F645C51-4B5B-0D42-ACF1-B4FF5569816B}" type="pres">
      <dgm:prSet presAssocID="{C1F21D74-4B69-CD47-9770-73365F8D9CE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F4E7EAB-222D-D944-BE81-627F7AB775B2}" type="pres">
      <dgm:prSet presAssocID="{FD2CFA3E-340D-6C41-A69E-196611B17805}" presName="Name8" presStyleCnt="0"/>
      <dgm:spPr/>
    </dgm:pt>
    <dgm:pt modelId="{95DB7C08-ADDA-3147-A23C-16D1C4D18296}" type="pres">
      <dgm:prSet presAssocID="{FD2CFA3E-340D-6C41-A69E-196611B17805}" presName="level" presStyleLbl="node1" presStyleIdx="1" presStyleCnt="4" custScaleX="127210">
        <dgm:presLayoutVars>
          <dgm:chMax val="1"/>
          <dgm:bulletEnabled val="1"/>
        </dgm:presLayoutVars>
      </dgm:prSet>
      <dgm:spPr/>
    </dgm:pt>
    <dgm:pt modelId="{ADD1FE24-B703-2A4C-A7A5-ABA128C37FED}" type="pres">
      <dgm:prSet presAssocID="{FD2CFA3E-340D-6C41-A69E-196611B1780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550D26D-C8A2-8F40-9C2B-C50D95916829}" type="pres">
      <dgm:prSet presAssocID="{776723A6-EFC3-2347-98B3-A510C44EB35B}" presName="Name8" presStyleCnt="0"/>
      <dgm:spPr/>
    </dgm:pt>
    <dgm:pt modelId="{BE1260F4-6414-2C44-A787-C361FB9C6F9D}" type="pres">
      <dgm:prSet presAssocID="{776723A6-EFC3-2347-98B3-A510C44EB35B}" presName="level" presStyleLbl="node1" presStyleIdx="2" presStyleCnt="4" custScaleX="127210">
        <dgm:presLayoutVars>
          <dgm:chMax val="1"/>
          <dgm:bulletEnabled val="1"/>
        </dgm:presLayoutVars>
      </dgm:prSet>
      <dgm:spPr/>
    </dgm:pt>
    <dgm:pt modelId="{D2B509D3-76FD-0F40-B5C3-B9D0699496A2}" type="pres">
      <dgm:prSet presAssocID="{776723A6-EFC3-2347-98B3-A510C44EB35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14038DC-C4FF-1842-A27A-E5F70C1CD5A1}" type="pres">
      <dgm:prSet presAssocID="{C2E96B73-B511-2942-A79D-0A768F4DAB7F}" presName="Name8" presStyleCnt="0"/>
      <dgm:spPr/>
    </dgm:pt>
    <dgm:pt modelId="{6E352E03-116C-7E44-868D-D918DB33ECFF}" type="pres">
      <dgm:prSet presAssocID="{C2E96B73-B511-2942-A79D-0A768F4DAB7F}" presName="level" presStyleLbl="node1" presStyleIdx="3" presStyleCnt="4">
        <dgm:presLayoutVars>
          <dgm:chMax val="1"/>
          <dgm:bulletEnabled val="1"/>
        </dgm:presLayoutVars>
      </dgm:prSet>
      <dgm:spPr/>
    </dgm:pt>
    <dgm:pt modelId="{8229F5D1-29AB-F34C-88A6-98EE7992F938}" type="pres">
      <dgm:prSet presAssocID="{C2E96B73-B511-2942-A79D-0A768F4DAB7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E322B09-F5B3-7640-A280-E4E4F7BEECE1}" type="presOf" srcId="{776723A6-EFC3-2347-98B3-A510C44EB35B}" destId="{BE1260F4-6414-2C44-A787-C361FB9C6F9D}" srcOrd="0" destOrd="0" presId="urn:microsoft.com/office/officeart/2005/8/layout/pyramid1"/>
    <dgm:cxn modelId="{2877A20E-625C-454B-BD18-B5740F29699A}" srcId="{2A4308A8-F969-7C41-BE82-B7AFBB961237}" destId="{FD2CFA3E-340D-6C41-A69E-196611B17805}" srcOrd="1" destOrd="0" parTransId="{A7EFF3E2-985A-D34B-BBE2-119BF90EE727}" sibTransId="{25920505-B644-5D49-B704-3C2E0792D62C}"/>
    <dgm:cxn modelId="{521F9C2F-F675-A546-A19C-AD5F881AD59D}" type="presOf" srcId="{C2E96B73-B511-2942-A79D-0A768F4DAB7F}" destId="{8229F5D1-29AB-F34C-88A6-98EE7992F938}" srcOrd="1" destOrd="0" presId="urn:microsoft.com/office/officeart/2005/8/layout/pyramid1"/>
    <dgm:cxn modelId="{F15F8637-35E0-4346-9F2B-EEA7A1A5535F}" type="presOf" srcId="{C1F21D74-4B69-CD47-9770-73365F8D9CEA}" destId="{1F645C51-4B5B-0D42-ACF1-B4FF5569816B}" srcOrd="1" destOrd="0" presId="urn:microsoft.com/office/officeart/2005/8/layout/pyramid1"/>
    <dgm:cxn modelId="{16C7165E-6102-B742-A51E-03FF4CB762F8}" srcId="{2A4308A8-F969-7C41-BE82-B7AFBB961237}" destId="{776723A6-EFC3-2347-98B3-A510C44EB35B}" srcOrd="2" destOrd="0" parTransId="{6F5B01AF-2E1F-794B-A7B8-B2FABA0CB92B}" sibTransId="{ACF45D95-614D-5F4C-81CD-B74246AE40E2}"/>
    <dgm:cxn modelId="{FD934B5E-DD52-FE4E-B880-AFD566637F89}" type="presOf" srcId="{776723A6-EFC3-2347-98B3-A510C44EB35B}" destId="{D2B509D3-76FD-0F40-B5C3-B9D0699496A2}" srcOrd="1" destOrd="0" presId="urn:microsoft.com/office/officeart/2005/8/layout/pyramid1"/>
    <dgm:cxn modelId="{57C84860-2E64-014B-8C40-220F0C1C6FD7}" type="presOf" srcId="{FD2CFA3E-340D-6C41-A69E-196611B17805}" destId="{ADD1FE24-B703-2A4C-A7A5-ABA128C37FED}" srcOrd="1" destOrd="0" presId="urn:microsoft.com/office/officeart/2005/8/layout/pyramid1"/>
    <dgm:cxn modelId="{97E6BA44-309F-7B46-94D4-D695C68910A5}" type="presOf" srcId="{C1F21D74-4B69-CD47-9770-73365F8D9CEA}" destId="{206F37E5-523D-824B-AB2C-AC3C395438B9}" srcOrd="0" destOrd="0" presId="urn:microsoft.com/office/officeart/2005/8/layout/pyramid1"/>
    <dgm:cxn modelId="{3F80F652-F46F-D544-8ED1-C751C51E86AB}" srcId="{2A4308A8-F969-7C41-BE82-B7AFBB961237}" destId="{C1F21D74-4B69-CD47-9770-73365F8D9CEA}" srcOrd="0" destOrd="0" parTransId="{7424B75E-195D-9A42-A2DE-3FAE82D421B8}" sibTransId="{3BAC608A-76CE-F14C-8434-816848E51B5C}"/>
    <dgm:cxn modelId="{3316DF54-6D2D-FD46-A4B7-4EED5B03AA85}" type="presOf" srcId="{2A4308A8-F969-7C41-BE82-B7AFBB961237}" destId="{5554FD9D-D265-574B-8BE9-F86C698A5AED}" srcOrd="0" destOrd="0" presId="urn:microsoft.com/office/officeart/2005/8/layout/pyramid1"/>
    <dgm:cxn modelId="{CB86E889-6597-404F-91EF-D5673858B016}" type="presOf" srcId="{FD2CFA3E-340D-6C41-A69E-196611B17805}" destId="{95DB7C08-ADDA-3147-A23C-16D1C4D18296}" srcOrd="0" destOrd="0" presId="urn:microsoft.com/office/officeart/2005/8/layout/pyramid1"/>
    <dgm:cxn modelId="{4654CCB9-D11E-B845-8D88-BC57A3BA0248}" srcId="{2A4308A8-F969-7C41-BE82-B7AFBB961237}" destId="{C2E96B73-B511-2942-A79D-0A768F4DAB7F}" srcOrd="3" destOrd="0" parTransId="{921DD47D-D402-0D43-B96D-5DB7ADE58956}" sibTransId="{B22CF13B-B27F-4F4E-9EA3-CABE5CAF3289}"/>
    <dgm:cxn modelId="{93AE9DD6-8AEA-7846-B79F-449004FAC5BD}" type="presOf" srcId="{C2E96B73-B511-2942-A79D-0A768F4DAB7F}" destId="{6E352E03-116C-7E44-868D-D918DB33ECFF}" srcOrd="0" destOrd="0" presId="urn:microsoft.com/office/officeart/2005/8/layout/pyramid1"/>
    <dgm:cxn modelId="{3ADC388F-DE72-944D-B48C-668E47B670A7}" type="presParOf" srcId="{5554FD9D-D265-574B-8BE9-F86C698A5AED}" destId="{F5BF6182-9DB0-D048-A7A6-DFDD60EA503A}" srcOrd="0" destOrd="0" presId="urn:microsoft.com/office/officeart/2005/8/layout/pyramid1"/>
    <dgm:cxn modelId="{0B693DBD-991A-994E-B757-0CEE99E0C795}" type="presParOf" srcId="{F5BF6182-9DB0-D048-A7A6-DFDD60EA503A}" destId="{206F37E5-523D-824B-AB2C-AC3C395438B9}" srcOrd="0" destOrd="0" presId="urn:microsoft.com/office/officeart/2005/8/layout/pyramid1"/>
    <dgm:cxn modelId="{EAB68627-9DAE-D640-8F09-E8186623AD06}" type="presParOf" srcId="{F5BF6182-9DB0-D048-A7A6-DFDD60EA503A}" destId="{1F645C51-4B5B-0D42-ACF1-B4FF5569816B}" srcOrd="1" destOrd="0" presId="urn:microsoft.com/office/officeart/2005/8/layout/pyramid1"/>
    <dgm:cxn modelId="{C172D5A4-E07A-BB4A-9264-FA5E68DFBCB6}" type="presParOf" srcId="{5554FD9D-D265-574B-8BE9-F86C698A5AED}" destId="{0F4E7EAB-222D-D944-BE81-627F7AB775B2}" srcOrd="1" destOrd="0" presId="urn:microsoft.com/office/officeart/2005/8/layout/pyramid1"/>
    <dgm:cxn modelId="{A2BD5CD0-E900-C34E-9B1C-545784C9923E}" type="presParOf" srcId="{0F4E7EAB-222D-D944-BE81-627F7AB775B2}" destId="{95DB7C08-ADDA-3147-A23C-16D1C4D18296}" srcOrd="0" destOrd="0" presId="urn:microsoft.com/office/officeart/2005/8/layout/pyramid1"/>
    <dgm:cxn modelId="{A494C1A2-0908-8342-993A-BAF9430CD79A}" type="presParOf" srcId="{0F4E7EAB-222D-D944-BE81-627F7AB775B2}" destId="{ADD1FE24-B703-2A4C-A7A5-ABA128C37FED}" srcOrd="1" destOrd="0" presId="urn:microsoft.com/office/officeart/2005/8/layout/pyramid1"/>
    <dgm:cxn modelId="{5305CCAA-C74F-CD4B-8541-92C3FE1136D8}" type="presParOf" srcId="{5554FD9D-D265-574B-8BE9-F86C698A5AED}" destId="{C550D26D-C8A2-8F40-9C2B-C50D95916829}" srcOrd="2" destOrd="0" presId="urn:microsoft.com/office/officeart/2005/8/layout/pyramid1"/>
    <dgm:cxn modelId="{F66CED89-6E8D-BE41-AB49-90B338F54CE9}" type="presParOf" srcId="{C550D26D-C8A2-8F40-9C2B-C50D95916829}" destId="{BE1260F4-6414-2C44-A787-C361FB9C6F9D}" srcOrd="0" destOrd="0" presId="urn:microsoft.com/office/officeart/2005/8/layout/pyramid1"/>
    <dgm:cxn modelId="{0CD3D2C6-D52A-7D44-AA3D-534FC282B7E5}" type="presParOf" srcId="{C550D26D-C8A2-8F40-9C2B-C50D95916829}" destId="{D2B509D3-76FD-0F40-B5C3-B9D0699496A2}" srcOrd="1" destOrd="0" presId="urn:microsoft.com/office/officeart/2005/8/layout/pyramid1"/>
    <dgm:cxn modelId="{00CFF7F1-E869-8C4A-AB2B-AE40BC5CF4F3}" type="presParOf" srcId="{5554FD9D-D265-574B-8BE9-F86C698A5AED}" destId="{E14038DC-C4FF-1842-A27A-E5F70C1CD5A1}" srcOrd="3" destOrd="0" presId="urn:microsoft.com/office/officeart/2005/8/layout/pyramid1"/>
    <dgm:cxn modelId="{0AD10D9E-5AD7-BD4F-9230-C7C100247BFC}" type="presParOf" srcId="{E14038DC-C4FF-1842-A27A-E5F70C1CD5A1}" destId="{6E352E03-116C-7E44-868D-D918DB33ECFF}" srcOrd="0" destOrd="0" presId="urn:microsoft.com/office/officeart/2005/8/layout/pyramid1"/>
    <dgm:cxn modelId="{512E36CC-D2C7-A94D-B72D-8B05E80D623D}" type="presParOf" srcId="{E14038DC-C4FF-1842-A27A-E5F70C1CD5A1}" destId="{8229F5D1-29AB-F34C-88A6-98EE7992F93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9C5872-3699-4A35-8F21-A1E2372CBE3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1AC88B0-4113-4C7C-8D19-7C7EDA7DE6CC}">
      <dgm:prSet custT="1"/>
      <dgm:spPr/>
      <dgm:t>
        <a:bodyPr/>
        <a:lstStyle/>
        <a:p>
          <a:r>
            <a:rPr lang="sk-SK" sz="3200" dirty="0"/>
            <a:t>Kľúčové osobnostné charakteristiky a ich vplyv na tím</a:t>
          </a:r>
          <a:endParaRPr lang="en-US" sz="3200" dirty="0"/>
        </a:p>
      </dgm:t>
    </dgm:pt>
    <dgm:pt modelId="{150187E8-CD8F-4B36-8CBF-45401231E1F0}" type="parTrans" cxnId="{A41E0CB7-A58E-40E1-87E5-1CCB8718206A}">
      <dgm:prSet/>
      <dgm:spPr/>
      <dgm:t>
        <a:bodyPr/>
        <a:lstStyle/>
        <a:p>
          <a:endParaRPr lang="en-US"/>
        </a:p>
      </dgm:t>
    </dgm:pt>
    <dgm:pt modelId="{BDE594B6-689D-4C83-B366-027CE06C9C8C}" type="sibTrans" cxnId="{A41E0CB7-A58E-40E1-87E5-1CCB8718206A}">
      <dgm:prSet/>
      <dgm:spPr/>
      <dgm:t>
        <a:bodyPr/>
        <a:lstStyle/>
        <a:p>
          <a:endParaRPr lang="en-US"/>
        </a:p>
      </dgm:t>
    </dgm:pt>
    <dgm:pt modelId="{597C8369-22B9-0E4A-825A-86887893D776}" type="pres">
      <dgm:prSet presAssocID="{749C5872-3699-4A35-8F21-A1E2372CBE3A}" presName="linear" presStyleCnt="0">
        <dgm:presLayoutVars>
          <dgm:animLvl val="lvl"/>
          <dgm:resizeHandles val="exact"/>
        </dgm:presLayoutVars>
      </dgm:prSet>
      <dgm:spPr/>
    </dgm:pt>
    <dgm:pt modelId="{6A976B75-4EFB-B446-A8F8-5BD72B04C711}" type="pres">
      <dgm:prSet presAssocID="{C1AC88B0-4113-4C7C-8D19-7C7EDA7DE6CC}" presName="parentText" presStyleLbl="node1" presStyleIdx="0" presStyleCnt="1" custLinFactNeighborX="238" custLinFactNeighborY="-53759">
        <dgm:presLayoutVars>
          <dgm:chMax val="0"/>
          <dgm:bulletEnabled val="1"/>
        </dgm:presLayoutVars>
      </dgm:prSet>
      <dgm:spPr/>
    </dgm:pt>
  </dgm:ptLst>
  <dgm:cxnLst>
    <dgm:cxn modelId="{EBF05DAA-0F75-7240-8860-E37D57CD58B0}" type="presOf" srcId="{C1AC88B0-4113-4C7C-8D19-7C7EDA7DE6CC}" destId="{6A976B75-4EFB-B446-A8F8-5BD72B04C711}" srcOrd="0" destOrd="0" presId="urn:microsoft.com/office/officeart/2005/8/layout/vList2"/>
    <dgm:cxn modelId="{A41E0CB7-A58E-40E1-87E5-1CCB8718206A}" srcId="{749C5872-3699-4A35-8F21-A1E2372CBE3A}" destId="{C1AC88B0-4113-4C7C-8D19-7C7EDA7DE6CC}" srcOrd="0" destOrd="0" parTransId="{150187E8-CD8F-4B36-8CBF-45401231E1F0}" sibTransId="{BDE594B6-689D-4C83-B366-027CE06C9C8C}"/>
    <dgm:cxn modelId="{D2548ED5-FC70-A745-BE4D-1A57583C2465}" type="presOf" srcId="{749C5872-3699-4A35-8F21-A1E2372CBE3A}" destId="{597C8369-22B9-0E4A-825A-86887893D776}" srcOrd="0" destOrd="0" presId="urn:microsoft.com/office/officeart/2005/8/layout/vList2"/>
    <dgm:cxn modelId="{58241914-91AF-EB43-AC0A-90064A34D467}" type="presParOf" srcId="{597C8369-22B9-0E4A-825A-86887893D776}" destId="{6A976B75-4EFB-B446-A8F8-5BD72B04C7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64F743-70E6-4844-BC57-90967D8272D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0BF94F9-306B-4463-A4B2-17499D8CB37C}">
      <dgm:prSet/>
      <dgm:spPr/>
      <dgm:t>
        <a:bodyPr/>
        <a:lstStyle/>
        <a:p>
          <a:r>
            <a:rPr lang="en-US"/>
            <a:t>Jasné Ciele a Očakávania</a:t>
          </a:r>
        </a:p>
      </dgm:t>
    </dgm:pt>
    <dgm:pt modelId="{D8154AE7-BC59-428F-8A90-1FE416601441}" type="parTrans" cxnId="{8A821B24-39BA-4506-9DD9-B597952B59B5}">
      <dgm:prSet/>
      <dgm:spPr/>
      <dgm:t>
        <a:bodyPr/>
        <a:lstStyle/>
        <a:p>
          <a:endParaRPr lang="en-US"/>
        </a:p>
      </dgm:t>
    </dgm:pt>
    <dgm:pt modelId="{1C318419-23C7-4C9F-888C-B88A6E0E2E1F}" type="sibTrans" cxnId="{8A821B24-39BA-4506-9DD9-B597952B59B5}">
      <dgm:prSet/>
      <dgm:spPr/>
      <dgm:t>
        <a:bodyPr/>
        <a:lstStyle/>
        <a:p>
          <a:endParaRPr lang="en-US"/>
        </a:p>
      </dgm:t>
    </dgm:pt>
    <dgm:pt modelId="{CCF710DE-CBAC-4D0D-BEA3-579340FE01E9}">
      <dgm:prSet/>
      <dgm:spPr/>
      <dgm:t>
        <a:bodyPr/>
        <a:lstStyle/>
        <a:p>
          <a:r>
            <a:rPr lang="en-US"/>
            <a:t>Feedback a Hodnotenie</a:t>
          </a:r>
        </a:p>
      </dgm:t>
    </dgm:pt>
    <dgm:pt modelId="{20A71ADC-9034-4A07-A27A-A04EEE5F5AF8}" type="parTrans" cxnId="{2C3D0C05-FE2E-40BF-8020-F324ED3CC659}">
      <dgm:prSet/>
      <dgm:spPr/>
      <dgm:t>
        <a:bodyPr/>
        <a:lstStyle/>
        <a:p>
          <a:endParaRPr lang="en-US"/>
        </a:p>
      </dgm:t>
    </dgm:pt>
    <dgm:pt modelId="{08B08C83-EEB9-4518-B09C-285414F5BBBF}" type="sibTrans" cxnId="{2C3D0C05-FE2E-40BF-8020-F324ED3CC659}">
      <dgm:prSet/>
      <dgm:spPr/>
      <dgm:t>
        <a:bodyPr/>
        <a:lstStyle/>
        <a:p>
          <a:endParaRPr lang="en-US"/>
        </a:p>
      </dgm:t>
    </dgm:pt>
    <dgm:pt modelId="{F0BD702E-0CF2-41BB-B393-6CE2622706B2}">
      <dgm:prSet/>
      <dgm:spPr/>
      <dgm:t>
        <a:bodyPr/>
        <a:lstStyle/>
        <a:p>
          <a:r>
            <a:rPr lang="en-US"/>
            <a:t>Tréning a Rozvoj   </a:t>
          </a:r>
        </a:p>
      </dgm:t>
    </dgm:pt>
    <dgm:pt modelId="{18E6E740-71DE-455A-A940-9588F900EE67}" type="parTrans" cxnId="{F669FA01-6F9F-41BC-A009-8C704234C35F}">
      <dgm:prSet/>
      <dgm:spPr/>
      <dgm:t>
        <a:bodyPr/>
        <a:lstStyle/>
        <a:p>
          <a:endParaRPr lang="en-US"/>
        </a:p>
      </dgm:t>
    </dgm:pt>
    <dgm:pt modelId="{E1728FAD-4AA3-4422-AD5D-5978E75198FE}" type="sibTrans" cxnId="{F669FA01-6F9F-41BC-A009-8C704234C35F}">
      <dgm:prSet/>
      <dgm:spPr/>
      <dgm:t>
        <a:bodyPr/>
        <a:lstStyle/>
        <a:p>
          <a:endParaRPr lang="en-US"/>
        </a:p>
      </dgm:t>
    </dgm:pt>
    <dgm:pt modelId="{89BF319F-4FF4-4134-8F78-738EFAFB4080}">
      <dgm:prSet/>
      <dgm:spPr/>
      <dgm:t>
        <a:bodyPr/>
        <a:lstStyle/>
        <a:p>
          <a:r>
            <a:rPr lang="en-US"/>
            <a:t>Zoštíhlenie Procesov</a:t>
          </a:r>
        </a:p>
      </dgm:t>
    </dgm:pt>
    <dgm:pt modelId="{81FA9E1A-E190-41FF-A256-5231E0778151}" type="parTrans" cxnId="{A23D6441-D3D5-4446-B1DF-8803CBE98D19}">
      <dgm:prSet/>
      <dgm:spPr/>
      <dgm:t>
        <a:bodyPr/>
        <a:lstStyle/>
        <a:p>
          <a:endParaRPr lang="en-US"/>
        </a:p>
      </dgm:t>
    </dgm:pt>
    <dgm:pt modelId="{B607C843-AF17-4424-B79D-609C25885A94}" type="sibTrans" cxnId="{A23D6441-D3D5-4446-B1DF-8803CBE98D19}">
      <dgm:prSet/>
      <dgm:spPr/>
      <dgm:t>
        <a:bodyPr/>
        <a:lstStyle/>
        <a:p>
          <a:endParaRPr lang="en-US"/>
        </a:p>
      </dgm:t>
    </dgm:pt>
    <dgm:pt modelId="{361DF873-22D1-48FC-985E-548EEA23C490}">
      <dgm:prSet/>
      <dgm:spPr/>
      <dgm:t>
        <a:bodyPr/>
        <a:lstStyle/>
        <a:p>
          <a:r>
            <a:rPr lang="en-US"/>
            <a:t>Podpora Inovácie </a:t>
          </a:r>
        </a:p>
      </dgm:t>
    </dgm:pt>
    <dgm:pt modelId="{EA94E02D-271A-4EA5-AAE1-50AF58E51F5A}" type="parTrans" cxnId="{BAB8C1BD-E926-4442-A274-EC8F1D66D1FA}">
      <dgm:prSet/>
      <dgm:spPr/>
      <dgm:t>
        <a:bodyPr/>
        <a:lstStyle/>
        <a:p>
          <a:endParaRPr lang="en-US"/>
        </a:p>
      </dgm:t>
    </dgm:pt>
    <dgm:pt modelId="{D15E9704-0756-4C34-870B-CE63B758FC1F}" type="sibTrans" cxnId="{BAB8C1BD-E926-4442-A274-EC8F1D66D1FA}">
      <dgm:prSet/>
      <dgm:spPr/>
      <dgm:t>
        <a:bodyPr/>
        <a:lstStyle/>
        <a:p>
          <a:endParaRPr lang="en-US"/>
        </a:p>
      </dgm:t>
    </dgm:pt>
    <dgm:pt modelId="{D9CA22B9-761C-4106-983E-A32226C9FC2A}">
      <dgm:prSet/>
      <dgm:spPr/>
      <dgm:t>
        <a:bodyPr/>
        <a:lstStyle/>
        <a:p>
          <a:r>
            <a:rPr lang="en-US"/>
            <a:t>Zdieľanie Pozitívnych Príbehov</a:t>
          </a:r>
        </a:p>
      </dgm:t>
    </dgm:pt>
    <dgm:pt modelId="{04D57351-5FA9-4C95-BA08-58780EE63318}" type="parTrans" cxnId="{F391DDDD-598D-4C84-9C5B-9ACF4234F65C}">
      <dgm:prSet/>
      <dgm:spPr/>
      <dgm:t>
        <a:bodyPr/>
        <a:lstStyle/>
        <a:p>
          <a:endParaRPr lang="en-US"/>
        </a:p>
      </dgm:t>
    </dgm:pt>
    <dgm:pt modelId="{C83BA216-D513-45F2-9C60-4F281EEC90AC}" type="sibTrans" cxnId="{F391DDDD-598D-4C84-9C5B-9ACF4234F65C}">
      <dgm:prSet/>
      <dgm:spPr/>
      <dgm:t>
        <a:bodyPr/>
        <a:lstStyle/>
        <a:p>
          <a:endParaRPr lang="en-US"/>
        </a:p>
      </dgm:t>
    </dgm:pt>
    <dgm:pt modelId="{851125D5-1251-48CD-858C-58484B382AFE}">
      <dgm:prSet/>
      <dgm:spPr/>
      <dgm:t>
        <a:bodyPr/>
        <a:lstStyle/>
        <a:p>
          <a:r>
            <a:rPr lang="en-US"/>
            <a:t>Riadenie Času</a:t>
          </a:r>
        </a:p>
      </dgm:t>
    </dgm:pt>
    <dgm:pt modelId="{67D5A124-64B6-45C5-AB6B-D61B41F0C05D}" type="parTrans" cxnId="{EACF38FC-63BF-454A-A79C-03EC3CF16666}">
      <dgm:prSet/>
      <dgm:spPr/>
      <dgm:t>
        <a:bodyPr/>
        <a:lstStyle/>
        <a:p>
          <a:endParaRPr lang="en-US"/>
        </a:p>
      </dgm:t>
    </dgm:pt>
    <dgm:pt modelId="{18D00D81-E031-49F4-A07F-2C06973D3E21}" type="sibTrans" cxnId="{EACF38FC-63BF-454A-A79C-03EC3CF16666}">
      <dgm:prSet/>
      <dgm:spPr/>
      <dgm:t>
        <a:bodyPr/>
        <a:lstStyle/>
        <a:p>
          <a:endParaRPr lang="en-US"/>
        </a:p>
      </dgm:t>
    </dgm:pt>
    <dgm:pt modelId="{12A15E2B-F416-4C98-A478-A3EFEF6F7287}">
      <dgm:prSet/>
      <dgm:spPr/>
      <dgm:t>
        <a:bodyPr/>
        <a:lstStyle/>
        <a:p>
          <a:r>
            <a:rPr lang="en-US"/>
            <a:t>Vytváranie Kultúry Výkonu</a:t>
          </a:r>
        </a:p>
      </dgm:t>
    </dgm:pt>
    <dgm:pt modelId="{510F5089-7D38-499F-9F0C-9C30B2C8D410}" type="parTrans" cxnId="{529BCD62-B65E-489F-B520-34B491B65EB5}">
      <dgm:prSet/>
      <dgm:spPr/>
      <dgm:t>
        <a:bodyPr/>
        <a:lstStyle/>
        <a:p>
          <a:endParaRPr lang="en-US"/>
        </a:p>
      </dgm:t>
    </dgm:pt>
    <dgm:pt modelId="{F1118A3A-E56E-41EB-9CD5-B7F30406BD2F}" type="sibTrans" cxnId="{529BCD62-B65E-489F-B520-34B491B65EB5}">
      <dgm:prSet/>
      <dgm:spPr/>
      <dgm:t>
        <a:bodyPr/>
        <a:lstStyle/>
        <a:p>
          <a:endParaRPr lang="en-US"/>
        </a:p>
      </dgm:t>
    </dgm:pt>
    <dgm:pt modelId="{2E333D0F-BF22-49C8-9589-55ABBB7E2489}">
      <dgm:prSet/>
      <dgm:spPr/>
      <dgm:t>
        <a:bodyPr/>
        <a:lstStyle/>
        <a:p>
          <a:r>
            <a:rPr lang="en-US"/>
            <a:t>Tímový monitoring   </a:t>
          </a:r>
        </a:p>
      </dgm:t>
    </dgm:pt>
    <dgm:pt modelId="{B7701A21-66BD-4FDC-8B84-340609E3304E}" type="parTrans" cxnId="{9583FB94-F365-4937-AD10-854901FF1A41}">
      <dgm:prSet/>
      <dgm:spPr/>
      <dgm:t>
        <a:bodyPr/>
        <a:lstStyle/>
        <a:p>
          <a:endParaRPr lang="en-US"/>
        </a:p>
      </dgm:t>
    </dgm:pt>
    <dgm:pt modelId="{A67F566C-8A32-4696-A700-1368EBC291AB}" type="sibTrans" cxnId="{9583FB94-F365-4937-AD10-854901FF1A41}">
      <dgm:prSet/>
      <dgm:spPr/>
      <dgm:t>
        <a:bodyPr/>
        <a:lstStyle/>
        <a:p>
          <a:endParaRPr lang="en-US"/>
        </a:p>
      </dgm:t>
    </dgm:pt>
    <dgm:pt modelId="{1970BFC5-A295-491A-BD22-339E6284C3FA}">
      <dgm:prSet/>
      <dgm:spPr/>
      <dgm:t>
        <a:bodyPr/>
        <a:lstStyle/>
        <a:p>
          <a:r>
            <a:rPr lang="en-US"/>
            <a:t>Združovanie Silných Stránok</a:t>
          </a:r>
        </a:p>
      </dgm:t>
    </dgm:pt>
    <dgm:pt modelId="{6229D564-102F-404D-BEF1-86341B947574}" type="parTrans" cxnId="{7EEA1577-DB65-4578-89E4-E9492B20048E}">
      <dgm:prSet/>
      <dgm:spPr/>
      <dgm:t>
        <a:bodyPr/>
        <a:lstStyle/>
        <a:p>
          <a:endParaRPr lang="en-US"/>
        </a:p>
      </dgm:t>
    </dgm:pt>
    <dgm:pt modelId="{464A1B40-1047-47CB-9344-278F1CF66FA3}" type="sibTrans" cxnId="{7EEA1577-DB65-4578-89E4-E9492B20048E}">
      <dgm:prSet/>
      <dgm:spPr/>
      <dgm:t>
        <a:bodyPr/>
        <a:lstStyle/>
        <a:p>
          <a:endParaRPr lang="en-US"/>
        </a:p>
      </dgm:t>
    </dgm:pt>
    <dgm:pt modelId="{01D87FC0-A5D2-4E54-9C83-700DE1000FAB}">
      <dgm:prSet/>
      <dgm:spPr/>
      <dgm:t>
        <a:bodyPr/>
        <a:lstStyle/>
        <a:p>
          <a:r>
            <a:rPr lang="en-US"/>
            <a:t>Podpora Work-Life Balance</a:t>
          </a:r>
        </a:p>
      </dgm:t>
    </dgm:pt>
    <dgm:pt modelId="{96746E71-A4D1-4262-8108-76988A6C23CD}" type="parTrans" cxnId="{72264713-D79F-494B-B4E3-336C7CF224FF}">
      <dgm:prSet/>
      <dgm:spPr/>
      <dgm:t>
        <a:bodyPr/>
        <a:lstStyle/>
        <a:p>
          <a:endParaRPr lang="en-US"/>
        </a:p>
      </dgm:t>
    </dgm:pt>
    <dgm:pt modelId="{7A41EF1A-11C8-4707-A13E-591F5B6EE79C}" type="sibTrans" cxnId="{72264713-D79F-494B-B4E3-336C7CF224FF}">
      <dgm:prSet/>
      <dgm:spPr/>
      <dgm:t>
        <a:bodyPr/>
        <a:lstStyle/>
        <a:p>
          <a:endParaRPr lang="en-US"/>
        </a:p>
      </dgm:t>
    </dgm:pt>
    <dgm:pt modelId="{DD117BC5-351A-4240-8E1C-31B0997DF302}">
      <dgm:prSet/>
      <dgm:spPr/>
      <dgm:t>
        <a:bodyPr/>
        <a:lstStyle/>
        <a:p>
          <a:r>
            <a:rPr lang="en-US"/>
            <a:t>Spoločné Ciele</a:t>
          </a:r>
        </a:p>
      </dgm:t>
    </dgm:pt>
    <dgm:pt modelId="{EF879BFE-62BA-437C-A652-1F861675341F}" type="parTrans" cxnId="{E6242366-559D-43A2-A0CE-D13E442002E0}">
      <dgm:prSet/>
      <dgm:spPr/>
      <dgm:t>
        <a:bodyPr/>
        <a:lstStyle/>
        <a:p>
          <a:endParaRPr lang="en-US"/>
        </a:p>
      </dgm:t>
    </dgm:pt>
    <dgm:pt modelId="{A2438418-A202-40B6-AE91-0D3BF6A3D1B2}" type="sibTrans" cxnId="{E6242366-559D-43A2-A0CE-D13E442002E0}">
      <dgm:prSet/>
      <dgm:spPr/>
      <dgm:t>
        <a:bodyPr/>
        <a:lstStyle/>
        <a:p>
          <a:endParaRPr lang="en-US"/>
        </a:p>
      </dgm:t>
    </dgm:pt>
    <dgm:pt modelId="{D1841839-D55C-E147-9F72-CC3BC54E6EBD}" type="pres">
      <dgm:prSet presAssocID="{BD64F743-70E6-4844-BC57-90967D8272DA}" presName="Name0" presStyleCnt="0">
        <dgm:presLayoutVars>
          <dgm:dir/>
          <dgm:resizeHandles val="exact"/>
        </dgm:presLayoutVars>
      </dgm:prSet>
      <dgm:spPr/>
    </dgm:pt>
    <dgm:pt modelId="{E971C2D6-388A-0E49-993B-5DA2CC0F39B4}" type="pres">
      <dgm:prSet presAssocID="{60BF94F9-306B-4463-A4B2-17499D8CB37C}" presName="node" presStyleLbl="node1" presStyleIdx="0" presStyleCnt="12">
        <dgm:presLayoutVars>
          <dgm:bulletEnabled val="1"/>
        </dgm:presLayoutVars>
      </dgm:prSet>
      <dgm:spPr/>
    </dgm:pt>
    <dgm:pt modelId="{800C83C4-3322-4945-BFD2-F8811B30D073}" type="pres">
      <dgm:prSet presAssocID="{1C318419-23C7-4C9F-888C-B88A6E0E2E1F}" presName="sibTrans" presStyleLbl="sibTrans1D1" presStyleIdx="0" presStyleCnt="11"/>
      <dgm:spPr/>
    </dgm:pt>
    <dgm:pt modelId="{799EA992-C1C0-D04D-AD4A-C4A751E5D8EF}" type="pres">
      <dgm:prSet presAssocID="{1C318419-23C7-4C9F-888C-B88A6E0E2E1F}" presName="connectorText" presStyleLbl="sibTrans1D1" presStyleIdx="0" presStyleCnt="11"/>
      <dgm:spPr/>
    </dgm:pt>
    <dgm:pt modelId="{49A78B23-EFCD-7949-8E24-8EC005118F25}" type="pres">
      <dgm:prSet presAssocID="{CCF710DE-CBAC-4D0D-BEA3-579340FE01E9}" presName="node" presStyleLbl="node1" presStyleIdx="1" presStyleCnt="12">
        <dgm:presLayoutVars>
          <dgm:bulletEnabled val="1"/>
        </dgm:presLayoutVars>
      </dgm:prSet>
      <dgm:spPr/>
    </dgm:pt>
    <dgm:pt modelId="{C5CEED1B-C4D3-2749-A3DD-4623DF086A4E}" type="pres">
      <dgm:prSet presAssocID="{08B08C83-EEB9-4518-B09C-285414F5BBBF}" presName="sibTrans" presStyleLbl="sibTrans1D1" presStyleIdx="1" presStyleCnt="11"/>
      <dgm:spPr/>
    </dgm:pt>
    <dgm:pt modelId="{24C79912-0CC2-0E4C-A9F2-4F2CF6FBFAFB}" type="pres">
      <dgm:prSet presAssocID="{08B08C83-EEB9-4518-B09C-285414F5BBBF}" presName="connectorText" presStyleLbl="sibTrans1D1" presStyleIdx="1" presStyleCnt="11"/>
      <dgm:spPr/>
    </dgm:pt>
    <dgm:pt modelId="{709BB65E-5FE2-534F-8671-6F6E255A9915}" type="pres">
      <dgm:prSet presAssocID="{F0BD702E-0CF2-41BB-B393-6CE2622706B2}" presName="node" presStyleLbl="node1" presStyleIdx="2" presStyleCnt="12">
        <dgm:presLayoutVars>
          <dgm:bulletEnabled val="1"/>
        </dgm:presLayoutVars>
      </dgm:prSet>
      <dgm:spPr/>
    </dgm:pt>
    <dgm:pt modelId="{AF160790-3664-C349-9B9F-E025D8AFECDD}" type="pres">
      <dgm:prSet presAssocID="{E1728FAD-4AA3-4422-AD5D-5978E75198FE}" presName="sibTrans" presStyleLbl="sibTrans1D1" presStyleIdx="2" presStyleCnt="11"/>
      <dgm:spPr/>
    </dgm:pt>
    <dgm:pt modelId="{2BA16038-938A-4D4C-886A-B9D200F1323A}" type="pres">
      <dgm:prSet presAssocID="{E1728FAD-4AA3-4422-AD5D-5978E75198FE}" presName="connectorText" presStyleLbl="sibTrans1D1" presStyleIdx="2" presStyleCnt="11"/>
      <dgm:spPr/>
    </dgm:pt>
    <dgm:pt modelId="{A484F8B6-3EB3-044C-88FA-F25F76B3E0FC}" type="pres">
      <dgm:prSet presAssocID="{89BF319F-4FF4-4134-8F78-738EFAFB4080}" presName="node" presStyleLbl="node1" presStyleIdx="3" presStyleCnt="12">
        <dgm:presLayoutVars>
          <dgm:bulletEnabled val="1"/>
        </dgm:presLayoutVars>
      </dgm:prSet>
      <dgm:spPr/>
    </dgm:pt>
    <dgm:pt modelId="{45F7EDDE-7F7C-9347-AC8B-881BFD9BAE9D}" type="pres">
      <dgm:prSet presAssocID="{B607C843-AF17-4424-B79D-609C25885A94}" presName="sibTrans" presStyleLbl="sibTrans1D1" presStyleIdx="3" presStyleCnt="11"/>
      <dgm:spPr/>
    </dgm:pt>
    <dgm:pt modelId="{90CEEEB7-F523-3449-9586-40BAA5190252}" type="pres">
      <dgm:prSet presAssocID="{B607C843-AF17-4424-B79D-609C25885A94}" presName="connectorText" presStyleLbl="sibTrans1D1" presStyleIdx="3" presStyleCnt="11"/>
      <dgm:spPr/>
    </dgm:pt>
    <dgm:pt modelId="{86611876-DB0A-A04E-9CEF-C09AE96B1721}" type="pres">
      <dgm:prSet presAssocID="{361DF873-22D1-48FC-985E-548EEA23C490}" presName="node" presStyleLbl="node1" presStyleIdx="4" presStyleCnt="12">
        <dgm:presLayoutVars>
          <dgm:bulletEnabled val="1"/>
        </dgm:presLayoutVars>
      </dgm:prSet>
      <dgm:spPr/>
    </dgm:pt>
    <dgm:pt modelId="{B6C392D3-B2C6-D94B-93F5-5CB0B4915BE7}" type="pres">
      <dgm:prSet presAssocID="{D15E9704-0756-4C34-870B-CE63B758FC1F}" presName="sibTrans" presStyleLbl="sibTrans1D1" presStyleIdx="4" presStyleCnt="11"/>
      <dgm:spPr/>
    </dgm:pt>
    <dgm:pt modelId="{598DC58B-0D22-3F44-BE6C-5CF3E0B29B3D}" type="pres">
      <dgm:prSet presAssocID="{D15E9704-0756-4C34-870B-CE63B758FC1F}" presName="connectorText" presStyleLbl="sibTrans1D1" presStyleIdx="4" presStyleCnt="11"/>
      <dgm:spPr/>
    </dgm:pt>
    <dgm:pt modelId="{6A78457D-AB24-0348-8E71-DC48CB1F3BCB}" type="pres">
      <dgm:prSet presAssocID="{D9CA22B9-761C-4106-983E-A32226C9FC2A}" presName="node" presStyleLbl="node1" presStyleIdx="5" presStyleCnt="12">
        <dgm:presLayoutVars>
          <dgm:bulletEnabled val="1"/>
        </dgm:presLayoutVars>
      </dgm:prSet>
      <dgm:spPr/>
    </dgm:pt>
    <dgm:pt modelId="{4874369B-1585-C84B-ABD0-3A9FF48D640E}" type="pres">
      <dgm:prSet presAssocID="{C83BA216-D513-45F2-9C60-4F281EEC90AC}" presName="sibTrans" presStyleLbl="sibTrans1D1" presStyleIdx="5" presStyleCnt="11"/>
      <dgm:spPr/>
    </dgm:pt>
    <dgm:pt modelId="{3DC1E71E-8747-E049-8C11-66309CFEA1B3}" type="pres">
      <dgm:prSet presAssocID="{C83BA216-D513-45F2-9C60-4F281EEC90AC}" presName="connectorText" presStyleLbl="sibTrans1D1" presStyleIdx="5" presStyleCnt="11"/>
      <dgm:spPr/>
    </dgm:pt>
    <dgm:pt modelId="{EB271D8B-107F-B749-8CA9-2A0ABEECF597}" type="pres">
      <dgm:prSet presAssocID="{851125D5-1251-48CD-858C-58484B382AFE}" presName="node" presStyleLbl="node1" presStyleIdx="6" presStyleCnt="12">
        <dgm:presLayoutVars>
          <dgm:bulletEnabled val="1"/>
        </dgm:presLayoutVars>
      </dgm:prSet>
      <dgm:spPr/>
    </dgm:pt>
    <dgm:pt modelId="{EDF65C49-6E04-334D-9BD3-FB4EA0C1EE70}" type="pres">
      <dgm:prSet presAssocID="{18D00D81-E031-49F4-A07F-2C06973D3E21}" presName="sibTrans" presStyleLbl="sibTrans1D1" presStyleIdx="6" presStyleCnt="11"/>
      <dgm:spPr/>
    </dgm:pt>
    <dgm:pt modelId="{6C82CF0A-1D39-FD4E-8941-F1ADF5265987}" type="pres">
      <dgm:prSet presAssocID="{18D00D81-E031-49F4-A07F-2C06973D3E21}" presName="connectorText" presStyleLbl="sibTrans1D1" presStyleIdx="6" presStyleCnt="11"/>
      <dgm:spPr/>
    </dgm:pt>
    <dgm:pt modelId="{1A4129E4-B135-6C42-A4BF-9C98B8738A70}" type="pres">
      <dgm:prSet presAssocID="{12A15E2B-F416-4C98-A478-A3EFEF6F7287}" presName="node" presStyleLbl="node1" presStyleIdx="7" presStyleCnt="12">
        <dgm:presLayoutVars>
          <dgm:bulletEnabled val="1"/>
        </dgm:presLayoutVars>
      </dgm:prSet>
      <dgm:spPr/>
    </dgm:pt>
    <dgm:pt modelId="{829826A6-AEC3-BA4B-8269-42F1D6EA667D}" type="pres">
      <dgm:prSet presAssocID="{F1118A3A-E56E-41EB-9CD5-B7F30406BD2F}" presName="sibTrans" presStyleLbl="sibTrans1D1" presStyleIdx="7" presStyleCnt="11"/>
      <dgm:spPr/>
    </dgm:pt>
    <dgm:pt modelId="{E201BDBE-513A-344A-A891-E9AA28DEAF49}" type="pres">
      <dgm:prSet presAssocID="{F1118A3A-E56E-41EB-9CD5-B7F30406BD2F}" presName="connectorText" presStyleLbl="sibTrans1D1" presStyleIdx="7" presStyleCnt="11"/>
      <dgm:spPr/>
    </dgm:pt>
    <dgm:pt modelId="{EA7F1C75-A45E-3C44-BE57-9E2B25605CFE}" type="pres">
      <dgm:prSet presAssocID="{2E333D0F-BF22-49C8-9589-55ABBB7E2489}" presName="node" presStyleLbl="node1" presStyleIdx="8" presStyleCnt="12">
        <dgm:presLayoutVars>
          <dgm:bulletEnabled val="1"/>
        </dgm:presLayoutVars>
      </dgm:prSet>
      <dgm:spPr/>
    </dgm:pt>
    <dgm:pt modelId="{9C4C4FFE-F044-0F4F-B166-6653F76BD2FB}" type="pres">
      <dgm:prSet presAssocID="{A67F566C-8A32-4696-A700-1368EBC291AB}" presName="sibTrans" presStyleLbl="sibTrans1D1" presStyleIdx="8" presStyleCnt="11"/>
      <dgm:spPr/>
    </dgm:pt>
    <dgm:pt modelId="{EC5A7573-2E4D-5F47-924D-805E986B957B}" type="pres">
      <dgm:prSet presAssocID="{A67F566C-8A32-4696-A700-1368EBC291AB}" presName="connectorText" presStyleLbl="sibTrans1D1" presStyleIdx="8" presStyleCnt="11"/>
      <dgm:spPr/>
    </dgm:pt>
    <dgm:pt modelId="{9422F529-375E-5941-9022-28917DAE84EA}" type="pres">
      <dgm:prSet presAssocID="{1970BFC5-A295-491A-BD22-339E6284C3FA}" presName="node" presStyleLbl="node1" presStyleIdx="9" presStyleCnt="12">
        <dgm:presLayoutVars>
          <dgm:bulletEnabled val="1"/>
        </dgm:presLayoutVars>
      </dgm:prSet>
      <dgm:spPr/>
    </dgm:pt>
    <dgm:pt modelId="{492322BF-326E-9349-8207-7DEDB6494C64}" type="pres">
      <dgm:prSet presAssocID="{464A1B40-1047-47CB-9344-278F1CF66FA3}" presName="sibTrans" presStyleLbl="sibTrans1D1" presStyleIdx="9" presStyleCnt="11"/>
      <dgm:spPr/>
    </dgm:pt>
    <dgm:pt modelId="{AE5345C8-79B4-F54D-BE8B-227B03939E79}" type="pres">
      <dgm:prSet presAssocID="{464A1B40-1047-47CB-9344-278F1CF66FA3}" presName="connectorText" presStyleLbl="sibTrans1D1" presStyleIdx="9" presStyleCnt="11"/>
      <dgm:spPr/>
    </dgm:pt>
    <dgm:pt modelId="{13773585-EBE3-8147-BA1C-3C0A9E3FF211}" type="pres">
      <dgm:prSet presAssocID="{01D87FC0-A5D2-4E54-9C83-700DE1000FAB}" presName="node" presStyleLbl="node1" presStyleIdx="10" presStyleCnt="12">
        <dgm:presLayoutVars>
          <dgm:bulletEnabled val="1"/>
        </dgm:presLayoutVars>
      </dgm:prSet>
      <dgm:spPr/>
    </dgm:pt>
    <dgm:pt modelId="{B04E4D75-0996-2A41-B273-A538C04EFD62}" type="pres">
      <dgm:prSet presAssocID="{7A41EF1A-11C8-4707-A13E-591F5B6EE79C}" presName="sibTrans" presStyleLbl="sibTrans1D1" presStyleIdx="10" presStyleCnt="11"/>
      <dgm:spPr/>
    </dgm:pt>
    <dgm:pt modelId="{D605E0A8-17F2-9149-91FF-D3AFF50178AC}" type="pres">
      <dgm:prSet presAssocID="{7A41EF1A-11C8-4707-A13E-591F5B6EE79C}" presName="connectorText" presStyleLbl="sibTrans1D1" presStyleIdx="10" presStyleCnt="11"/>
      <dgm:spPr/>
    </dgm:pt>
    <dgm:pt modelId="{7ACD7541-C140-0840-82CB-725A5D1126B2}" type="pres">
      <dgm:prSet presAssocID="{DD117BC5-351A-4240-8E1C-31B0997DF302}" presName="node" presStyleLbl="node1" presStyleIdx="11" presStyleCnt="12">
        <dgm:presLayoutVars>
          <dgm:bulletEnabled val="1"/>
        </dgm:presLayoutVars>
      </dgm:prSet>
      <dgm:spPr/>
    </dgm:pt>
  </dgm:ptLst>
  <dgm:cxnLst>
    <dgm:cxn modelId="{F669FA01-6F9F-41BC-A009-8C704234C35F}" srcId="{BD64F743-70E6-4844-BC57-90967D8272DA}" destId="{F0BD702E-0CF2-41BB-B393-6CE2622706B2}" srcOrd="2" destOrd="0" parTransId="{18E6E740-71DE-455A-A940-9588F900EE67}" sibTransId="{E1728FAD-4AA3-4422-AD5D-5978E75198FE}"/>
    <dgm:cxn modelId="{2C3D0C05-FE2E-40BF-8020-F324ED3CC659}" srcId="{BD64F743-70E6-4844-BC57-90967D8272DA}" destId="{CCF710DE-CBAC-4D0D-BEA3-579340FE01E9}" srcOrd="1" destOrd="0" parTransId="{20A71ADC-9034-4A07-A27A-A04EEE5F5AF8}" sibTransId="{08B08C83-EEB9-4518-B09C-285414F5BBBF}"/>
    <dgm:cxn modelId="{479AA106-12C7-D645-B985-6FD587E75B34}" type="presOf" srcId="{08B08C83-EEB9-4518-B09C-285414F5BBBF}" destId="{24C79912-0CC2-0E4C-A9F2-4F2CF6FBFAFB}" srcOrd="1" destOrd="0" presId="urn:microsoft.com/office/officeart/2016/7/layout/RepeatingBendingProcessNew"/>
    <dgm:cxn modelId="{ACECD508-A3AB-5E4C-8BF8-783FD416A5E3}" type="presOf" srcId="{1C318419-23C7-4C9F-888C-B88A6E0E2E1F}" destId="{800C83C4-3322-4945-BFD2-F8811B30D073}" srcOrd="0" destOrd="0" presId="urn:microsoft.com/office/officeart/2016/7/layout/RepeatingBendingProcessNew"/>
    <dgm:cxn modelId="{4A600F0A-F2A6-2A41-A215-1F8ED8DEB147}" type="presOf" srcId="{E1728FAD-4AA3-4422-AD5D-5978E75198FE}" destId="{AF160790-3664-C349-9B9F-E025D8AFECDD}" srcOrd="0" destOrd="0" presId="urn:microsoft.com/office/officeart/2016/7/layout/RepeatingBendingProcessNew"/>
    <dgm:cxn modelId="{0A253B12-8F5B-5340-8075-1C0098D7DD03}" type="presOf" srcId="{851125D5-1251-48CD-858C-58484B382AFE}" destId="{EB271D8B-107F-B749-8CA9-2A0ABEECF597}" srcOrd="0" destOrd="0" presId="urn:microsoft.com/office/officeart/2016/7/layout/RepeatingBendingProcessNew"/>
    <dgm:cxn modelId="{1ACA2F13-E1C6-6D40-80B2-8CB6E064B135}" type="presOf" srcId="{2E333D0F-BF22-49C8-9589-55ABBB7E2489}" destId="{EA7F1C75-A45E-3C44-BE57-9E2B25605CFE}" srcOrd="0" destOrd="0" presId="urn:microsoft.com/office/officeart/2016/7/layout/RepeatingBendingProcessNew"/>
    <dgm:cxn modelId="{72264713-D79F-494B-B4E3-336C7CF224FF}" srcId="{BD64F743-70E6-4844-BC57-90967D8272DA}" destId="{01D87FC0-A5D2-4E54-9C83-700DE1000FAB}" srcOrd="10" destOrd="0" parTransId="{96746E71-A4D1-4262-8108-76988A6C23CD}" sibTransId="{7A41EF1A-11C8-4707-A13E-591F5B6EE79C}"/>
    <dgm:cxn modelId="{EE180C14-F304-A949-BE56-E7AE326CCCBD}" type="presOf" srcId="{A67F566C-8A32-4696-A700-1368EBC291AB}" destId="{9C4C4FFE-F044-0F4F-B166-6653F76BD2FB}" srcOrd="0" destOrd="0" presId="urn:microsoft.com/office/officeart/2016/7/layout/RepeatingBendingProcessNew"/>
    <dgm:cxn modelId="{A99DB917-E12F-094E-96AE-2131260E383F}" type="presOf" srcId="{A67F566C-8A32-4696-A700-1368EBC291AB}" destId="{EC5A7573-2E4D-5F47-924D-805E986B957B}" srcOrd="1" destOrd="0" presId="urn:microsoft.com/office/officeart/2016/7/layout/RepeatingBendingProcessNew"/>
    <dgm:cxn modelId="{E3840419-A4D6-3C45-AF0B-9DD6B4A38372}" type="presOf" srcId="{18D00D81-E031-49F4-A07F-2C06973D3E21}" destId="{EDF65C49-6E04-334D-9BD3-FB4EA0C1EE70}" srcOrd="0" destOrd="0" presId="urn:microsoft.com/office/officeart/2016/7/layout/RepeatingBendingProcessNew"/>
    <dgm:cxn modelId="{D2FFD41F-0836-B84A-A9F4-85FF83BEB677}" type="presOf" srcId="{F0BD702E-0CF2-41BB-B393-6CE2622706B2}" destId="{709BB65E-5FE2-534F-8671-6F6E255A9915}" srcOrd="0" destOrd="0" presId="urn:microsoft.com/office/officeart/2016/7/layout/RepeatingBendingProcessNew"/>
    <dgm:cxn modelId="{8A821B24-39BA-4506-9DD9-B597952B59B5}" srcId="{BD64F743-70E6-4844-BC57-90967D8272DA}" destId="{60BF94F9-306B-4463-A4B2-17499D8CB37C}" srcOrd="0" destOrd="0" parTransId="{D8154AE7-BC59-428F-8A90-1FE416601441}" sibTransId="{1C318419-23C7-4C9F-888C-B88A6E0E2E1F}"/>
    <dgm:cxn modelId="{ED7C7A25-5BE7-FA4E-BC08-3E100DBCBDB8}" type="presOf" srcId="{1970BFC5-A295-491A-BD22-339E6284C3FA}" destId="{9422F529-375E-5941-9022-28917DAE84EA}" srcOrd="0" destOrd="0" presId="urn:microsoft.com/office/officeart/2016/7/layout/RepeatingBendingProcessNew"/>
    <dgm:cxn modelId="{6A2EA639-7272-824D-B4AF-B00C34922533}" type="presOf" srcId="{464A1B40-1047-47CB-9344-278F1CF66FA3}" destId="{AE5345C8-79B4-F54D-BE8B-227B03939E79}" srcOrd="1" destOrd="0" presId="urn:microsoft.com/office/officeart/2016/7/layout/RepeatingBendingProcessNew"/>
    <dgm:cxn modelId="{A23D6441-D3D5-4446-B1DF-8803CBE98D19}" srcId="{BD64F743-70E6-4844-BC57-90967D8272DA}" destId="{89BF319F-4FF4-4134-8F78-738EFAFB4080}" srcOrd="3" destOrd="0" parTransId="{81FA9E1A-E190-41FF-A256-5231E0778151}" sibTransId="{B607C843-AF17-4424-B79D-609C25885A94}"/>
    <dgm:cxn modelId="{529BCD62-B65E-489F-B520-34B491B65EB5}" srcId="{BD64F743-70E6-4844-BC57-90967D8272DA}" destId="{12A15E2B-F416-4C98-A478-A3EFEF6F7287}" srcOrd="7" destOrd="0" parTransId="{510F5089-7D38-499F-9F0C-9C30B2C8D410}" sibTransId="{F1118A3A-E56E-41EB-9CD5-B7F30406BD2F}"/>
    <dgm:cxn modelId="{55B83245-2256-5F4D-A840-76E7EE6155C2}" type="presOf" srcId="{C83BA216-D513-45F2-9C60-4F281EEC90AC}" destId="{4874369B-1585-C84B-ABD0-3A9FF48D640E}" srcOrd="0" destOrd="0" presId="urn:microsoft.com/office/officeart/2016/7/layout/RepeatingBendingProcessNew"/>
    <dgm:cxn modelId="{E6242366-559D-43A2-A0CE-D13E442002E0}" srcId="{BD64F743-70E6-4844-BC57-90967D8272DA}" destId="{DD117BC5-351A-4240-8E1C-31B0997DF302}" srcOrd="11" destOrd="0" parTransId="{EF879BFE-62BA-437C-A652-1F861675341F}" sibTransId="{A2438418-A202-40B6-AE91-0D3BF6A3D1B2}"/>
    <dgm:cxn modelId="{02BCFE47-5CAC-EE4A-9EAF-48C541D01276}" type="presOf" srcId="{7A41EF1A-11C8-4707-A13E-591F5B6EE79C}" destId="{D605E0A8-17F2-9149-91FF-D3AFF50178AC}" srcOrd="1" destOrd="0" presId="urn:microsoft.com/office/officeart/2016/7/layout/RepeatingBendingProcessNew"/>
    <dgm:cxn modelId="{F1993569-F921-B649-B154-25DCF45C55FE}" type="presOf" srcId="{DD117BC5-351A-4240-8E1C-31B0997DF302}" destId="{7ACD7541-C140-0840-82CB-725A5D1126B2}" srcOrd="0" destOrd="0" presId="urn:microsoft.com/office/officeart/2016/7/layout/RepeatingBendingProcessNew"/>
    <dgm:cxn modelId="{F6A7F56A-1519-064A-A33B-026CE0FFD028}" type="presOf" srcId="{CCF710DE-CBAC-4D0D-BEA3-579340FE01E9}" destId="{49A78B23-EFCD-7949-8E24-8EC005118F25}" srcOrd="0" destOrd="0" presId="urn:microsoft.com/office/officeart/2016/7/layout/RepeatingBendingProcessNew"/>
    <dgm:cxn modelId="{7FBDFC6B-A139-9A45-B9CF-3482C520953A}" type="presOf" srcId="{B607C843-AF17-4424-B79D-609C25885A94}" destId="{90CEEEB7-F523-3449-9586-40BAA5190252}" srcOrd="1" destOrd="0" presId="urn:microsoft.com/office/officeart/2016/7/layout/RepeatingBendingProcessNew"/>
    <dgm:cxn modelId="{91900D4D-8DAC-1F48-BBB7-C05E33C38BD1}" type="presOf" srcId="{D15E9704-0756-4C34-870B-CE63B758FC1F}" destId="{B6C392D3-B2C6-D94B-93F5-5CB0B4915BE7}" srcOrd="0" destOrd="0" presId="urn:microsoft.com/office/officeart/2016/7/layout/RepeatingBendingProcessNew"/>
    <dgm:cxn modelId="{FDBFC34E-B502-CF47-9702-20A2E18AC45B}" type="presOf" srcId="{C83BA216-D513-45F2-9C60-4F281EEC90AC}" destId="{3DC1E71E-8747-E049-8C11-66309CFEA1B3}" srcOrd="1" destOrd="0" presId="urn:microsoft.com/office/officeart/2016/7/layout/RepeatingBendingProcessNew"/>
    <dgm:cxn modelId="{7EEA1577-DB65-4578-89E4-E9492B20048E}" srcId="{BD64F743-70E6-4844-BC57-90967D8272DA}" destId="{1970BFC5-A295-491A-BD22-339E6284C3FA}" srcOrd="9" destOrd="0" parTransId="{6229D564-102F-404D-BEF1-86341B947574}" sibTransId="{464A1B40-1047-47CB-9344-278F1CF66FA3}"/>
    <dgm:cxn modelId="{BF683777-F060-724F-97D8-B20C01D12545}" type="presOf" srcId="{BD64F743-70E6-4844-BC57-90967D8272DA}" destId="{D1841839-D55C-E147-9F72-CC3BC54E6EBD}" srcOrd="0" destOrd="0" presId="urn:microsoft.com/office/officeart/2016/7/layout/RepeatingBendingProcessNew"/>
    <dgm:cxn modelId="{A1C9F97F-E964-7C44-8CCC-B0A9A4327D7A}" type="presOf" srcId="{7A41EF1A-11C8-4707-A13E-591F5B6EE79C}" destId="{B04E4D75-0996-2A41-B273-A538C04EFD62}" srcOrd="0" destOrd="0" presId="urn:microsoft.com/office/officeart/2016/7/layout/RepeatingBendingProcessNew"/>
    <dgm:cxn modelId="{FB1CEE90-EAEE-5E4A-8D1B-0CDB4E78B47F}" type="presOf" srcId="{12A15E2B-F416-4C98-A478-A3EFEF6F7287}" destId="{1A4129E4-B135-6C42-A4BF-9C98B8738A70}" srcOrd="0" destOrd="0" presId="urn:microsoft.com/office/officeart/2016/7/layout/RepeatingBendingProcessNew"/>
    <dgm:cxn modelId="{9583FB94-F365-4937-AD10-854901FF1A41}" srcId="{BD64F743-70E6-4844-BC57-90967D8272DA}" destId="{2E333D0F-BF22-49C8-9589-55ABBB7E2489}" srcOrd="8" destOrd="0" parTransId="{B7701A21-66BD-4FDC-8B84-340609E3304E}" sibTransId="{A67F566C-8A32-4696-A700-1368EBC291AB}"/>
    <dgm:cxn modelId="{B46BE695-38E9-584E-84C9-A6E6D3C7AB3D}" type="presOf" srcId="{89BF319F-4FF4-4134-8F78-738EFAFB4080}" destId="{A484F8B6-3EB3-044C-88FA-F25F76B3E0FC}" srcOrd="0" destOrd="0" presId="urn:microsoft.com/office/officeart/2016/7/layout/RepeatingBendingProcessNew"/>
    <dgm:cxn modelId="{5A646AB1-AFEE-DE47-A689-DACCE0D6B88C}" type="presOf" srcId="{E1728FAD-4AA3-4422-AD5D-5978E75198FE}" destId="{2BA16038-938A-4D4C-886A-B9D200F1323A}" srcOrd="1" destOrd="0" presId="urn:microsoft.com/office/officeart/2016/7/layout/RepeatingBendingProcessNew"/>
    <dgm:cxn modelId="{C013CCB5-D586-9047-BB9F-5AAB923FCB7D}" type="presOf" srcId="{08B08C83-EEB9-4518-B09C-285414F5BBBF}" destId="{C5CEED1B-C4D3-2749-A3DD-4623DF086A4E}" srcOrd="0" destOrd="0" presId="urn:microsoft.com/office/officeart/2016/7/layout/RepeatingBendingProcessNew"/>
    <dgm:cxn modelId="{944DF3BA-2E54-1C49-B484-EDDA7ADCDA30}" type="presOf" srcId="{F1118A3A-E56E-41EB-9CD5-B7F30406BD2F}" destId="{E201BDBE-513A-344A-A891-E9AA28DEAF49}" srcOrd="1" destOrd="0" presId="urn:microsoft.com/office/officeart/2016/7/layout/RepeatingBendingProcessNew"/>
    <dgm:cxn modelId="{BAB8C1BD-E926-4442-A274-EC8F1D66D1FA}" srcId="{BD64F743-70E6-4844-BC57-90967D8272DA}" destId="{361DF873-22D1-48FC-985E-548EEA23C490}" srcOrd="4" destOrd="0" parTransId="{EA94E02D-271A-4EA5-AAE1-50AF58E51F5A}" sibTransId="{D15E9704-0756-4C34-870B-CE63B758FC1F}"/>
    <dgm:cxn modelId="{9EDCE0CB-ACDA-E146-9495-E908BDA3EF63}" type="presOf" srcId="{D15E9704-0756-4C34-870B-CE63B758FC1F}" destId="{598DC58B-0D22-3F44-BE6C-5CF3E0B29B3D}" srcOrd="1" destOrd="0" presId="urn:microsoft.com/office/officeart/2016/7/layout/RepeatingBendingProcessNew"/>
    <dgm:cxn modelId="{D703B6CD-DBC4-A142-AE79-7ECD55248163}" type="presOf" srcId="{01D87FC0-A5D2-4E54-9C83-700DE1000FAB}" destId="{13773585-EBE3-8147-BA1C-3C0A9E3FF211}" srcOrd="0" destOrd="0" presId="urn:microsoft.com/office/officeart/2016/7/layout/RepeatingBendingProcessNew"/>
    <dgm:cxn modelId="{E9841FD1-E5DE-3D44-B9DA-B0AA3B438F07}" type="presOf" srcId="{D9CA22B9-761C-4106-983E-A32226C9FC2A}" destId="{6A78457D-AB24-0348-8E71-DC48CB1F3BCB}" srcOrd="0" destOrd="0" presId="urn:microsoft.com/office/officeart/2016/7/layout/RepeatingBendingProcessNew"/>
    <dgm:cxn modelId="{E12CDBD6-41EF-A848-877C-CC4FA6A5D01E}" type="presOf" srcId="{B607C843-AF17-4424-B79D-609C25885A94}" destId="{45F7EDDE-7F7C-9347-AC8B-881BFD9BAE9D}" srcOrd="0" destOrd="0" presId="urn:microsoft.com/office/officeart/2016/7/layout/RepeatingBendingProcessNew"/>
    <dgm:cxn modelId="{F391DDDD-598D-4C84-9C5B-9ACF4234F65C}" srcId="{BD64F743-70E6-4844-BC57-90967D8272DA}" destId="{D9CA22B9-761C-4106-983E-A32226C9FC2A}" srcOrd="5" destOrd="0" parTransId="{04D57351-5FA9-4C95-BA08-58780EE63318}" sibTransId="{C83BA216-D513-45F2-9C60-4F281EEC90AC}"/>
    <dgm:cxn modelId="{8B5A30E0-7F7F-394F-8095-F9BB47F6863B}" type="presOf" srcId="{1C318419-23C7-4C9F-888C-B88A6E0E2E1F}" destId="{799EA992-C1C0-D04D-AD4A-C4A751E5D8EF}" srcOrd="1" destOrd="0" presId="urn:microsoft.com/office/officeart/2016/7/layout/RepeatingBendingProcessNew"/>
    <dgm:cxn modelId="{D8B59AE2-8AD7-1743-B670-6ADCB4A471BC}" type="presOf" srcId="{18D00D81-E031-49F4-A07F-2C06973D3E21}" destId="{6C82CF0A-1D39-FD4E-8941-F1ADF5265987}" srcOrd="1" destOrd="0" presId="urn:microsoft.com/office/officeart/2016/7/layout/RepeatingBendingProcessNew"/>
    <dgm:cxn modelId="{F2435AEE-6774-6F45-A19C-F9639A22E9CC}" type="presOf" srcId="{F1118A3A-E56E-41EB-9CD5-B7F30406BD2F}" destId="{829826A6-AEC3-BA4B-8269-42F1D6EA667D}" srcOrd="0" destOrd="0" presId="urn:microsoft.com/office/officeart/2016/7/layout/RepeatingBendingProcessNew"/>
    <dgm:cxn modelId="{4D6270F1-F8F0-514E-81C6-5E043223BB49}" type="presOf" srcId="{361DF873-22D1-48FC-985E-548EEA23C490}" destId="{86611876-DB0A-A04E-9CEF-C09AE96B1721}" srcOrd="0" destOrd="0" presId="urn:microsoft.com/office/officeart/2016/7/layout/RepeatingBendingProcessNew"/>
    <dgm:cxn modelId="{D35B86F1-2A9E-C04A-8E22-58B51DC31E94}" type="presOf" srcId="{60BF94F9-306B-4463-A4B2-17499D8CB37C}" destId="{E971C2D6-388A-0E49-993B-5DA2CC0F39B4}" srcOrd="0" destOrd="0" presId="urn:microsoft.com/office/officeart/2016/7/layout/RepeatingBendingProcessNew"/>
    <dgm:cxn modelId="{EACF38FC-63BF-454A-A79C-03EC3CF16666}" srcId="{BD64F743-70E6-4844-BC57-90967D8272DA}" destId="{851125D5-1251-48CD-858C-58484B382AFE}" srcOrd="6" destOrd="0" parTransId="{67D5A124-64B6-45C5-AB6B-D61B41F0C05D}" sibTransId="{18D00D81-E031-49F4-A07F-2C06973D3E21}"/>
    <dgm:cxn modelId="{89566DFC-84B7-D147-86A0-E7A98D4CA1C4}" type="presOf" srcId="{464A1B40-1047-47CB-9344-278F1CF66FA3}" destId="{492322BF-326E-9349-8207-7DEDB6494C64}" srcOrd="0" destOrd="0" presId="urn:microsoft.com/office/officeart/2016/7/layout/RepeatingBendingProcessNew"/>
    <dgm:cxn modelId="{439EAB93-FD4E-7543-87FE-8D988FDB103D}" type="presParOf" srcId="{D1841839-D55C-E147-9F72-CC3BC54E6EBD}" destId="{E971C2D6-388A-0E49-993B-5DA2CC0F39B4}" srcOrd="0" destOrd="0" presId="urn:microsoft.com/office/officeart/2016/7/layout/RepeatingBendingProcessNew"/>
    <dgm:cxn modelId="{F2A0CC78-8A93-8842-886E-BD0B4DFBC069}" type="presParOf" srcId="{D1841839-D55C-E147-9F72-CC3BC54E6EBD}" destId="{800C83C4-3322-4945-BFD2-F8811B30D073}" srcOrd="1" destOrd="0" presId="urn:microsoft.com/office/officeart/2016/7/layout/RepeatingBendingProcessNew"/>
    <dgm:cxn modelId="{7BAA7FBF-AD0C-124A-8014-D62E33979890}" type="presParOf" srcId="{800C83C4-3322-4945-BFD2-F8811B30D073}" destId="{799EA992-C1C0-D04D-AD4A-C4A751E5D8EF}" srcOrd="0" destOrd="0" presId="urn:microsoft.com/office/officeart/2016/7/layout/RepeatingBendingProcessNew"/>
    <dgm:cxn modelId="{A03A9A92-A801-4D42-A36A-9490E9C11199}" type="presParOf" srcId="{D1841839-D55C-E147-9F72-CC3BC54E6EBD}" destId="{49A78B23-EFCD-7949-8E24-8EC005118F25}" srcOrd="2" destOrd="0" presId="urn:microsoft.com/office/officeart/2016/7/layout/RepeatingBendingProcessNew"/>
    <dgm:cxn modelId="{FFCE7F48-2205-BE4C-B7B4-05B0C4BD5F4E}" type="presParOf" srcId="{D1841839-D55C-E147-9F72-CC3BC54E6EBD}" destId="{C5CEED1B-C4D3-2749-A3DD-4623DF086A4E}" srcOrd="3" destOrd="0" presId="urn:microsoft.com/office/officeart/2016/7/layout/RepeatingBendingProcessNew"/>
    <dgm:cxn modelId="{5B9B0859-2071-5E42-94F1-84B2D5BFD346}" type="presParOf" srcId="{C5CEED1B-C4D3-2749-A3DD-4623DF086A4E}" destId="{24C79912-0CC2-0E4C-A9F2-4F2CF6FBFAFB}" srcOrd="0" destOrd="0" presId="urn:microsoft.com/office/officeart/2016/7/layout/RepeatingBendingProcessNew"/>
    <dgm:cxn modelId="{A8F147D2-5432-8849-B9E1-55F99E1C00B5}" type="presParOf" srcId="{D1841839-D55C-E147-9F72-CC3BC54E6EBD}" destId="{709BB65E-5FE2-534F-8671-6F6E255A9915}" srcOrd="4" destOrd="0" presId="urn:microsoft.com/office/officeart/2016/7/layout/RepeatingBendingProcessNew"/>
    <dgm:cxn modelId="{026D9C96-AEDA-D54D-8C2A-569C7E20836F}" type="presParOf" srcId="{D1841839-D55C-E147-9F72-CC3BC54E6EBD}" destId="{AF160790-3664-C349-9B9F-E025D8AFECDD}" srcOrd="5" destOrd="0" presId="urn:microsoft.com/office/officeart/2016/7/layout/RepeatingBendingProcessNew"/>
    <dgm:cxn modelId="{7274E33A-61A0-8046-9B01-9E2223DC7F1F}" type="presParOf" srcId="{AF160790-3664-C349-9B9F-E025D8AFECDD}" destId="{2BA16038-938A-4D4C-886A-B9D200F1323A}" srcOrd="0" destOrd="0" presId="urn:microsoft.com/office/officeart/2016/7/layout/RepeatingBendingProcessNew"/>
    <dgm:cxn modelId="{505145C5-5874-B245-BF29-7B728CBF4615}" type="presParOf" srcId="{D1841839-D55C-E147-9F72-CC3BC54E6EBD}" destId="{A484F8B6-3EB3-044C-88FA-F25F76B3E0FC}" srcOrd="6" destOrd="0" presId="urn:microsoft.com/office/officeart/2016/7/layout/RepeatingBendingProcessNew"/>
    <dgm:cxn modelId="{216EE124-8516-894C-8999-C3B338D77818}" type="presParOf" srcId="{D1841839-D55C-E147-9F72-CC3BC54E6EBD}" destId="{45F7EDDE-7F7C-9347-AC8B-881BFD9BAE9D}" srcOrd="7" destOrd="0" presId="urn:microsoft.com/office/officeart/2016/7/layout/RepeatingBendingProcessNew"/>
    <dgm:cxn modelId="{9AB90FF4-AEA6-8246-BF07-587038DF5F67}" type="presParOf" srcId="{45F7EDDE-7F7C-9347-AC8B-881BFD9BAE9D}" destId="{90CEEEB7-F523-3449-9586-40BAA5190252}" srcOrd="0" destOrd="0" presId="urn:microsoft.com/office/officeart/2016/7/layout/RepeatingBendingProcessNew"/>
    <dgm:cxn modelId="{9A615F1B-89A7-424F-B638-19410A689E3B}" type="presParOf" srcId="{D1841839-D55C-E147-9F72-CC3BC54E6EBD}" destId="{86611876-DB0A-A04E-9CEF-C09AE96B1721}" srcOrd="8" destOrd="0" presId="urn:microsoft.com/office/officeart/2016/7/layout/RepeatingBendingProcessNew"/>
    <dgm:cxn modelId="{3F1C67D3-52CB-6F48-955C-BF3AE06DE2C7}" type="presParOf" srcId="{D1841839-D55C-E147-9F72-CC3BC54E6EBD}" destId="{B6C392D3-B2C6-D94B-93F5-5CB0B4915BE7}" srcOrd="9" destOrd="0" presId="urn:microsoft.com/office/officeart/2016/7/layout/RepeatingBendingProcessNew"/>
    <dgm:cxn modelId="{ADA7CEC7-D315-B845-8B96-FF4618AFFDFF}" type="presParOf" srcId="{B6C392D3-B2C6-D94B-93F5-5CB0B4915BE7}" destId="{598DC58B-0D22-3F44-BE6C-5CF3E0B29B3D}" srcOrd="0" destOrd="0" presId="urn:microsoft.com/office/officeart/2016/7/layout/RepeatingBendingProcessNew"/>
    <dgm:cxn modelId="{CB268F42-BBB5-A34C-BACE-0AB3CED1CB1A}" type="presParOf" srcId="{D1841839-D55C-E147-9F72-CC3BC54E6EBD}" destId="{6A78457D-AB24-0348-8E71-DC48CB1F3BCB}" srcOrd="10" destOrd="0" presId="urn:microsoft.com/office/officeart/2016/7/layout/RepeatingBendingProcessNew"/>
    <dgm:cxn modelId="{1F6D16A7-4D15-CD46-A514-4BAE9152EDB2}" type="presParOf" srcId="{D1841839-D55C-E147-9F72-CC3BC54E6EBD}" destId="{4874369B-1585-C84B-ABD0-3A9FF48D640E}" srcOrd="11" destOrd="0" presId="urn:microsoft.com/office/officeart/2016/7/layout/RepeatingBendingProcessNew"/>
    <dgm:cxn modelId="{E78A4C2F-D493-5A40-A20B-AD8674106DAC}" type="presParOf" srcId="{4874369B-1585-C84B-ABD0-3A9FF48D640E}" destId="{3DC1E71E-8747-E049-8C11-66309CFEA1B3}" srcOrd="0" destOrd="0" presId="urn:microsoft.com/office/officeart/2016/7/layout/RepeatingBendingProcessNew"/>
    <dgm:cxn modelId="{114D9491-4FE9-FB49-B993-C9715E133229}" type="presParOf" srcId="{D1841839-D55C-E147-9F72-CC3BC54E6EBD}" destId="{EB271D8B-107F-B749-8CA9-2A0ABEECF597}" srcOrd="12" destOrd="0" presId="urn:microsoft.com/office/officeart/2016/7/layout/RepeatingBendingProcessNew"/>
    <dgm:cxn modelId="{0C834172-00A9-AF4E-8E9B-CF743C0CD5BE}" type="presParOf" srcId="{D1841839-D55C-E147-9F72-CC3BC54E6EBD}" destId="{EDF65C49-6E04-334D-9BD3-FB4EA0C1EE70}" srcOrd="13" destOrd="0" presId="urn:microsoft.com/office/officeart/2016/7/layout/RepeatingBendingProcessNew"/>
    <dgm:cxn modelId="{0E3E0F50-99BC-3E44-AE8D-192504CE4C35}" type="presParOf" srcId="{EDF65C49-6E04-334D-9BD3-FB4EA0C1EE70}" destId="{6C82CF0A-1D39-FD4E-8941-F1ADF5265987}" srcOrd="0" destOrd="0" presId="urn:microsoft.com/office/officeart/2016/7/layout/RepeatingBendingProcessNew"/>
    <dgm:cxn modelId="{20694A4E-0E9C-164D-8C20-A34657586C6D}" type="presParOf" srcId="{D1841839-D55C-E147-9F72-CC3BC54E6EBD}" destId="{1A4129E4-B135-6C42-A4BF-9C98B8738A70}" srcOrd="14" destOrd="0" presId="urn:microsoft.com/office/officeart/2016/7/layout/RepeatingBendingProcessNew"/>
    <dgm:cxn modelId="{7EFD02C1-5461-5444-84F4-F40704131374}" type="presParOf" srcId="{D1841839-D55C-E147-9F72-CC3BC54E6EBD}" destId="{829826A6-AEC3-BA4B-8269-42F1D6EA667D}" srcOrd="15" destOrd="0" presId="urn:microsoft.com/office/officeart/2016/7/layout/RepeatingBendingProcessNew"/>
    <dgm:cxn modelId="{B66B6BD5-EF83-C34D-AFB7-35B113C8774C}" type="presParOf" srcId="{829826A6-AEC3-BA4B-8269-42F1D6EA667D}" destId="{E201BDBE-513A-344A-A891-E9AA28DEAF49}" srcOrd="0" destOrd="0" presId="urn:microsoft.com/office/officeart/2016/7/layout/RepeatingBendingProcessNew"/>
    <dgm:cxn modelId="{FF474D73-F08E-D64B-84BD-123D41B5E1D0}" type="presParOf" srcId="{D1841839-D55C-E147-9F72-CC3BC54E6EBD}" destId="{EA7F1C75-A45E-3C44-BE57-9E2B25605CFE}" srcOrd="16" destOrd="0" presId="urn:microsoft.com/office/officeart/2016/7/layout/RepeatingBendingProcessNew"/>
    <dgm:cxn modelId="{230E5596-860E-BC41-85E5-4E68A11BA78E}" type="presParOf" srcId="{D1841839-D55C-E147-9F72-CC3BC54E6EBD}" destId="{9C4C4FFE-F044-0F4F-B166-6653F76BD2FB}" srcOrd="17" destOrd="0" presId="urn:microsoft.com/office/officeart/2016/7/layout/RepeatingBendingProcessNew"/>
    <dgm:cxn modelId="{21092CA0-8FE5-7443-9AFB-7F6705B36076}" type="presParOf" srcId="{9C4C4FFE-F044-0F4F-B166-6653F76BD2FB}" destId="{EC5A7573-2E4D-5F47-924D-805E986B957B}" srcOrd="0" destOrd="0" presId="urn:microsoft.com/office/officeart/2016/7/layout/RepeatingBendingProcessNew"/>
    <dgm:cxn modelId="{5527F39F-0177-2B41-9654-8167D28A56BD}" type="presParOf" srcId="{D1841839-D55C-E147-9F72-CC3BC54E6EBD}" destId="{9422F529-375E-5941-9022-28917DAE84EA}" srcOrd="18" destOrd="0" presId="urn:microsoft.com/office/officeart/2016/7/layout/RepeatingBendingProcessNew"/>
    <dgm:cxn modelId="{1064F728-FEC1-7D4C-9D18-0A5CD93F8A2C}" type="presParOf" srcId="{D1841839-D55C-E147-9F72-CC3BC54E6EBD}" destId="{492322BF-326E-9349-8207-7DEDB6494C64}" srcOrd="19" destOrd="0" presId="urn:microsoft.com/office/officeart/2016/7/layout/RepeatingBendingProcessNew"/>
    <dgm:cxn modelId="{161E52F1-287C-2A4A-A41A-18AFB259E75F}" type="presParOf" srcId="{492322BF-326E-9349-8207-7DEDB6494C64}" destId="{AE5345C8-79B4-F54D-BE8B-227B03939E79}" srcOrd="0" destOrd="0" presId="urn:microsoft.com/office/officeart/2016/7/layout/RepeatingBendingProcessNew"/>
    <dgm:cxn modelId="{33D4666F-0D59-BC4C-8B29-77636C08C624}" type="presParOf" srcId="{D1841839-D55C-E147-9F72-CC3BC54E6EBD}" destId="{13773585-EBE3-8147-BA1C-3C0A9E3FF211}" srcOrd="20" destOrd="0" presId="urn:microsoft.com/office/officeart/2016/7/layout/RepeatingBendingProcessNew"/>
    <dgm:cxn modelId="{73ED4D5C-1160-7B48-9723-EFEB39400628}" type="presParOf" srcId="{D1841839-D55C-E147-9F72-CC3BC54E6EBD}" destId="{B04E4D75-0996-2A41-B273-A538C04EFD62}" srcOrd="21" destOrd="0" presId="urn:microsoft.com/office/officeart/2016/7/layout/RepeatingBendingProcessNew"/>
    <dgm:cxn modelId="{FA032172-5594-F64A-9F11-C69BC725D807}" type="presParOf" srcId="{B04E4D75-0996-2A41-B273-A538C04EFD62}" destId="{D605E0A8-17F2-9149-91FF-D3AFF50178AC}" srcOrd="0" destOrd="0" presId="urn:microsoft.com/office/officeart/2016/7/layout/RepeatingBendingProcessNew"/>
    <dgm:cxn modelId="{E9D04BAB-F897-FD48-9032-E30548A5A1C7}" type="presParOf" srcId="{D1841839-D55C-E147-9F72-CC3BC54E6EBD}" destId="{7ACD7541-C140-0840-82CB-725A5D1126B2}" srcOrd="2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BA4B56-8763-574B-9576-6D1FCE5EC6DD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</dgm:pt>
    <dgm:pt modelId="{9F7D4E4A-992B-B446-873E-B1FE0753652C}">
      <dgm:prSet phldrT="[Text]" custT="1"/>
      <dgm:spPr/>
      <dgm:t>
        <a:bodyPr/>
        <a:lstStyle/>
        <a:p>
          <a:r>
            <a:rPr lang="sk-SK" sz="2400" dirty="0"/>
            <a:t>JA: Zameriavam sa na vlastné osobné myšlienky a emócie seba a každého člena tímu.</a:t>
          </a:r>
        </a:p>
        <a:p>
          <a:r>
            <a:rPr lang="sk-SK" sz="2400" dirty="0"/>
            <a:t>Kto som, ako sa cítim? O čom uvažujem? Ako prežívam svoju rolu voči skupine? Čo z tímu dostávam? </a:t>
          </a:r>
        </a:p>
      </dgm:t>
    </dgm:pt>
    <dgm:pt modelId="{A6E744EC-183A-0D4E-8648-4A6F03012DA3}" type="parTrans" cxnId="{DC9D59A6-9CDE-464F-85CF-37814587B9C5}">
      <dgm:prSet/>
      <dgm:spPr/>
      <dgm:t>
        <a:bodyPr/>
        <a:lstStyle/>
        <a:p>
          <a:endParaRPr lang="sk-SK"/>
        </a:p>
      </dgm:t>
    </dgm:pt>
    <dgm:pt modelId="{ABD121FB-CF48-584A-998C-F585644E774A}" type="sibTrans" cxnId="{DC9D59A6-9CDE-464F-85CF-37814587B9C5}">
      <dgm:prSet/>
      <dgm:spPr/>
      <dgm:t>
        <a:bodyPr/>
        <a:lstStyle/>
        <a:p>
          <a:endParaRPr lang="sk-SK"/>
        </a:p>
      </dgm:t>
    </dgm:pt>
    <dgm:pt modelId="{7E686D83-EF29-F84C-B42C-0050A04B2425}">
      <dgm:prSet phldrT="[Text]" custT="1"/>
      <dgm:spPr/>
      <dgm:t>
        <a:bodyPr/>
        <a:lstStyle/>
        <a:p>
          <a:r>
            <a:rPr lang="sk-SK" sz="2400" dirty="0"/>
            <a:t>MY: Zaoberám sa tým, ako sa správajú voči sebe členovia tímu.</a:t>
          </a:r>
        </a:p>
        <a:p>
          <a:r>
            <a:rPr lang="sk-SK" sz="2400" dirty="0"/>
            <a:t>Aká je kultúra tímu? Aká je slušnosť, úctivosť, rešpekt a všetko, čo súvisí a ovplyvňuje vzťahy v tíme? Kto je hovorca skupiny, </a:t>
          </a:r>
        </a:p>
        <a:p>
          <a:r>
            <a:rPr lang="sk-SK" sz="2400" dirty="0"/>
            <a:t>Kto ovplyvňuje skupinu pri rozhodovaní? Koho názor je dôležitý? Je v skupine priestor pre diverzitu?</a:t>
          </a:r>
        </a:p>
      </dgm:t>
    </dgm:pt>
    <dgm:pt modelId="{14D0D70D-8B92-B648-9796-9CA2648A5EF0}" type="parTrans" cxnId="{A38CAFA9-A0A7-0D4F-A257-76476D7C5487}">
      <dgm:prSet/>
      <dgm:spPr/>
      <dgm:t>
        <a:bodyPr/>
        <a:lstStyle/>
        <a:p>
          <a:endParaRPr lang="sk-SK"/>
        </a:p>
      </dgm:t>
    </dgm:pt>
    <dgm:pt modelId="{C5B8F515-49D7-0543-8F4D-FD0B449B06F8}" type="sibTrans" cxnId="{A38CAFA9-A0A7-0D4F-A257-76476D7C5487}">
      <dgm:prSet/>
      <dgm:spPr/>
      <dgm:t>
        <a:bodyPr/>
        <a:lstStyle/>
        <a:p>
          <a:endParaRPr lang="sk-SK"/>
        </a:p>
      </dgm:t>
    </dgm:pt>
    <dgm:pt modelId="{D0176F6B-958A-1C43-9386-23EE00B7E387}">
      <dgm:prSet phldrT="[Text]" custT="1"/>
      <dgm:spPr/>
      <dgm:t>
        <a:bodyPr/>
        <a:lstStyle/>
        <a:p>
          <a:r>
            <a:rPr lang="sk-SK" sz="2400" dirty="0"/>
            <a:t>OBSAH: je samotná práca  a štýl akým pracujeme to, čo skutočne robiť máme?</a:t>
          </a:r>
        </a:p>
        <a:p>
          <a:r>
            <a:rPr lang="sk-SK" sz="2400" dirty="0"/>
            <a:t>Aký zmysel má práca? Ako spolupracujeme na úlohách? Ako sa dá práca zefektívniť?</a:t>
          </a:r>
        </a:p>
      </dgm:t>
    </dgm:pt>
    <dgm:pt modelId="{E1D277EA-577D-3C49-800A-B403F6D014AA}" type="parTrans" cxnId="{B1BC3AEB-44E6-304A-B434-E796247CCB94}">
      <dgm:prSet/>
      <dgm:spPr/>
      <dgm:t>
        <a:bodyPr/>
        <a:lstStyle/>
        <a:p>
          <a:endParaRPr lang="sk-SK"/>
        </a:p>
      </dgm:t>
    </dgm:pt>
    <dgm:pt modelId="{690ED319-7519-EB49-BD9C-2DB27FC3E244}" type="sibTrans" cxnId="{B1BC3AEB-44E6-304A-B434-E796247CCB94}">
      <dgm:prSet/>
      <dgm:spPr/>
      <dgm:t>
        <a:bodyPr/>
        <a:lstStyle/>
        <a:p>
          <a:endParaRPr lang="sk-SK"/>
        </a:p>
      </dgm:t>
    </dgm:pt>
    <dgm:pt modelId="{D47A2F6F-C44A-B640-A626-1547B47CB149}" type="pres">
      <dgm:prSet presAssocID="{40BA4B56-8763-574B-9576-6D1FCE5EC6DD}" presName="linear" presStyleCnt="0">
        <dgm:presLayoutVars>
          <dgm:animLvl val="lvl"/>
          <dgm:resizeHandles val="exact"/>
        </dgm:presLayoutVars>
      </dgm:prSet>
      <dgm:spPr/>
    </dgm:pt>
    <dgm:pt modelId="{32F963F2-6B65-D44A-9BAC-DE400ABC837B}" type="pres">
      <dgm:prSet presAssocID="{9F7D4E4A-992B-B446-873E-B1FE0753652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CBB109B-9FC7-7B47-9916-2ABADB1CE4EE}" type="pres">
      <dgm:prSet presAssocID="{ABD121FB-CF48-584A-998C-F585644E774A}" presName="spacer" presStyleCnt="0"/>
      <dgm:spPr/>
    </dgm:pt>
    <dgm:pt modelId="{F06B8F6D-BA73-CB4D-BC69-A203DB01E01B}" type="pres">
      <dgm:prSet presAssocID="{7E686D83-EF29-F84C-B42C-0050A04B242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21AE1C3-33E8-AC45-82A6-E741CAB75D74}" type="pres">
      <dgm:prSet presAssocID="{C5B8F515-49D7-0543-8F4D-FD0B449B06F8}" presName="spacer" presStyleCnt="0"/>
      <dgm:spPr/>
    </dgm:pt>
    <dgm:pt modelId="{5D8ECCFF-A486-E14E-9F3B-BB6EA64987E1}" type="pres">
      <dgm:prSet presAssocID="{D0176F6B-958A-1C43-9386-23EE00B7E38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CD85D59-D6AF-F949-A150-10ADB97A4036}" type="presOf" srcId="{D0176F6B-958A-1C43-9386-23EE00B7E387}" destId="{5D8ECCFF-A486-E14E-9F3B-BB6EA64987E1}" srcOrd="0" destOrd="0" presId="urn:microsoft.com/office/officeart/2005/8/layout/vList2"/>
    <dgm:cxn modelId="{6ED35C7E-9058-B248-92B8-B335F54B8F96}" type="presOf" srcId="{40BA4B56-8763-574B-9576-6D1FCE5EC6DD}" destId="{D47A2F6F-C44A-B640-A626-1547B47CB149}" srcOrd="0" destOrd="0" presId="urn:microsoft.com/office/officeart/2005/8/layout/vList2"/>
    <dgm:cxn modelId="{3367F989-5BAE-9E48-A2A5-8DB7B68998E9}" type="presOf" srcId="{7E686D83-EF29-F84C-B42C-0050A04B2425}" destId="{F06B8F6D-BA73-CB4D-BC69-A203DB01E01B}" srcOrd="0" destOrd="0" presId="urn:microsoft.com/office/officeart/2005/8/layout/vList2"/>
    <dgm:cxn modelId="{A431C690-6465-F74C-8DE4-D4B39FD540A8}" type="presOf" srcId="{9F7D4E4A-992B-B446-873E-B1FE0753652C}" destId="{32F963F2-6B65-D44A-9BAC-DE400ABC837B}" srcOrd="0" destOrd="0" presId="urn:microsoft.com/office/officeart/2005/8/layout/vList2"/>
    <dgm:cxn modelId="{DC9D59A6-9CDE-464F-85CF-37814587B9C5}" srcId="{40BA4B56-8763-574B-9576-6D1FCE5EC6DD}" destId="{9F7D4E4A-992B-B446-873E-B1FE0753652C}" srcOrd="0" destOrd="0" parTransId="{A6E744EC-183A-0D4E-8648-4A6F03012DA3}" sibTransId="{ABD121FB-CF48-584A-998C-F585644E774A}"/>
    <dgm:cxn modelId="{A38CAFA9-A0A7-0D4F-A257-76476D7C5487}" srcId="{40BA4B56-8763-574B-9576-6D1FCE5EC6DD}" destId="{7E686D83-EF29-F84C-B42C-0050A04B2425}" srcOrd="1" destOrd="0" parTransId="{14D0D70D-8B92-B648-9796-9CA2648A5EF0}" sibTransId="{C5B8F515-49D7-0543-8F4D-FD0B449B06F8}"/>
    <dgm:cxn modelId="{B1BC3AEB-44E6-304A-B434-E796247CCB94}" srcId="{40BA4B56-8763-574B-9576-6D1FCE5EC6DD}" destId="{D0176F6B-958A-1C43-9386-23EE00B7E387}" srcOrd="2" destOrd="0" parTransId="{E1D277EA-577D-3C49-800A-B403F6D014AA}" sibTransId="{690ED319-7519-EB49-BD9C-2DB27FC3E244}"/>
    <dgm:cxn modelId="{A2C84630-A050-BC41-858C-30D6879315A8}" type="presParOf" srcId="{D47A2F6F-C44A-B640-A626-1547B47CB149}" destId="{32F963F2-6B65-D44A-9BAC-DE400ABC837B}" srcOrd="0" destOrd="0" presId="urn:microsoft.com/office/officeart/2005/8/layout/vList2"/>
    <dgm:cxn modelId="{6F38F088-BC35-3147-B8AD-EA47DA9C38CB}" type="presParOf" srcId="{D47A2F6F-C44A-B640-A626-1547B47CB149}" destId="{CCBB109B-9FC7-7B47-9916-2ABADB1CE4EE}" srcOrd="1" destOrd="0" presId="urn:microsoft.com/office/officeart/2005/8/layout/vList2"/>
    <dgm:cxn modelId="{683E5F42-0867-1A4D-9A89-2AD70E53A71A}" type="presParOf" srcId="{D47A2F6F-C44A-B640-A626-1547B47CB149}" destId="{F06B8F6D-BA73-CB4D-BC69-A203DB01E01B}" srcOrd="2" destOrd="0" presId="urn:microsoft.com/office/officeart/2005/8/layout/vList2"/>
    <dgm:cxn modelId="{8AF4480F-44FB-364D-99C6-664A8A9F07ED}" type="presParOf" srcId="{D47A2F6F-C44A-B640-A626-1547B47CB149}" destId="{721AE1C3-33E8-AC45-82A6-E741CAB75D74}" srcOrd="3" destOrd="0" presId="urn:microsoft.com/office/officeart/2005/8/layout/vList2"/>
    <dgm:cxn modelId="{FBCA4172-62DE-0E46-895D-3EB00904CB1F}" type="presParOf" srcId="{D47A2F6F-C44A-B640-A626-1547B47CB149}" destId="{5D8ECCFF-A486-E14E-9F3B-BB6EA64987E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DD4523-F003-2249-8C1F-E4296CD343ED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8CA7B2BB-5C65-B241-A149-1C086471A1F6}">
      <dgm:prSet phldrT="[Text]"/>
      <dgm:spPr/>
      <dgm:t>
        <a:bodyPr/>
        <a:lstStyle/>
        <a:p>
          <a:r>
            <a:rPr lang="sk-SK" dirty="0"/>
            <a:t>Angažuj</a:t>
          </a:r>
        </a:p>
      </dgm:t>
    </dgm:pt>
    <dgm:pt modelId="{C451E788-47E9-DE43-A83B-7630B31131C9}" type="parTrans" cxnId="{AB1F1C62-927D-0B41-99C1-733F293BC632}">
      <dgm:prSet/>
      <dgm:spPr/>
      <dgm:t>
        <a:bodyPr/>
        <a:lstStyle/>
        <a:p>
          <a:endParaRPr lang="sk-SK"/>
        </a:p>
      </dgm:t>
    </dgm:pt>
    <dgm:pt modelId="{F6CBCB3F-9466-5C4C-9182-2031ECB88D1B}" type="sibTrans" cxnId="{AB1F1C62-927D-0B41-99C1-733F293BC632}">
      <dgm:prSet/>
      <dgm:spPr/>
      <dgm:t>
        <a:bodyPr/>
        <a:lstStyle/>
        <a:p>
          <a:endParaRPr lang="sk-SK"/>
        </a:p>
      </dgm:t>
    </dgm:pt>
    <dgm:pt modelId="{27A0E5EB-8FF7-CF4A-9418-ED7581240ABA}">
      <dgm:prSet phldrT="[Text]"/>
      <dgm:spPr/>
      <dgm:t>
        <a:bodyPr/>
        <a:lstStyle/>
        <a:p>
          <a:r>
            <a:rPr lang="sk-SK" dirty="0"/>
            <a:t>Pozoruj</a:t>
          </a:r>
        </a:p>
      </dgm:t>
    </dgm:pt>
    <dgm:pt modelId="{8D45731C-8231-7943-9B9D-752301E378E6}" type="parTrans" cxnId="{D668C952-FF95-EB4F-9232-1057DC0F4A9D}">
      <dgm:prSet/>
      <dgm:spPr/>
      <dgm:t>
        <a:bodyPr/>
        <a:lstStyle/>
        <a:p>
          <a:endParaRPr lang="sk-SK"/>
        </a:p>
      </dgm:t>
    </dgm:pt>
    <dgm:pt modelId="{261597A4-1C81-EF4E-8C44-D4B87822E585}" type="sibTrans" cxnId="{D668C952-FF95-EB4F-9232-1057DC0F4A9D}">
      <dgm:prSet/>
      <dgm:spPr/>
      <dgm:t>
        <a:bodyPr/>
        <a:lstStyle/>
        <a:p>
          <a:endParaRPr lang="sk-SK"/>
        </a:p>
      </dgm:t>
    </dgm:pt>
    <dgm:pt modelId="{740E97CB-105D-C440-AC21-223CCC8E1A6A}">
      <dgm:prSet phldrT="[Text]"/>
      <dgm:spPr/>
      <dgm:t>
        <a:bodyPr/>
        <a:lstStyle/>
        <a:p>
          <a:r>
            <a:rPr lang="sk-SK" dirty="0"/>
            <a:t>Interaguj</a:t>
          </a:r>
        </a:p>
      </dgm:t>
    </dgm:pt>
    <dgm:pt modelId="{E70CA9C4-0AD1-AD45-9A7F-48D72135B305}" type="parTrans" cxnId="{6BFA5386-12F3-A742-961B-AB23D061F49C}">
      <dgm:prSet/>
      <dgm:spPr/>
      <dgm:t>
        <a:bodyPr/>
        <a:lstStyle/>
        <a:p>
          <a:endParaRPr lang="sk-SK"/>
        </a:p>
      </dgm:t>
    </dgm:pt>
    <dgm:pt modelId="{5C2F01C8-E093-CE4C-8BF4-1045ED39EA82}" type="sibTrans" cxnId="{6BFA5386-12F3-A742-961B-AB23D061F49C}">
      <dgm:prSet/>
      <dgm:spPr/>
      <dgm:t>
        <a:bodyPr/>
        <a:lstStyle/>
        <a:p>
          <a:endParaRPr lang="sk-SK"/>
        </a:p>
      </dgm:t>
    </dgm:pt>
    <dgm:pt modelId="{5916981D-EF0B-AF4B-8E32-0B80FECDB056}">
      <dgm:prSet/>
      <dgm:spPr/>
      <dgm:t>
        <a:bodyPr/>
        <a:lstStyle/>
        <a:p>
          <a:r>
            <a:rPr lang="sk-SK" dirty="0"/>
            <a:t>Odpovedz</a:t>
          </a:r>
        </a:p>
      </dgm:t>
    </dgm:pt>
    <dgm:pt modelId="{E48383A4-E56D-6446-8BBF-3AD684A58924}" type="parTrans" cxnId="{792AE21A-0BA7-DF45-8EFD-1A5976458DC1}">
      <dgm:prSet/>
      <dgm:spPr/>
      <dgm:t>
        <a:bodyPr/>
        <a:lstStyle/>
        <a:p>
          <a:endParaRPr lang="sk-SK"/>
        </a:p>
      </dgm:t>
    </dgm:pt>
    <dgm:pt modelId="{D56626CA-B6AA-C340-82B3-4442B78C25DF}" type="sibTrans" cxnId="{792AE21A-0BA7-DF45-8EFD-1A5976458DC1}">
      <dgm:prSet/>
      <dgm:spPr/>
      <dgm:t>
        <a:bodyPr/>
        <a:lstStyle/>
        <a:p>
          <a:endParaRPr lang="sk-SK"/>
        </a:p>
      </dgm:t>
    </dgm:pt>
    <dgm:pt modelId="{A050D225-6C17-CA46-B600-686B3262CF92}" type="pres">
      <dgm:prSet presAssocID="{02DD4523-F003-2249-8C1F-E4296CD343ED}" presName="Name0" presStyleCnt="0">
        <dgm:presLayoutVars>
          <dgm:dir/>
          <dgm:animLvl val="lvl"/>
          <dgm:resizeHandles val="exact"/>
        </dgm:presLayoutVars>
      </dgm:prSet>
      <dgm:spPr/>
    </dgm:pt>
    <dgm:pt modelId="{097F0636-B4A5-1F4F-BCA6-EF7AE49AF7F2}" type="pres">
      <dgm:prSet presAssocID="{8CA7B2BB-5C65-B241-A149-1C086471A1F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F39B2E9-80E0-EB41-84D2-ADA4E82563DF}" type="pres">
      <dgm:prSet presAssocID="{F6CBCB3F-9466-5C4C-9182-2031ECB88D1B}" presName="parTxOnlySpace" presStyleCnt="0"/>
      <dgm:spPr/>
    </dgm:pt>
    <dgm:pt modelId="{2AC16919-2F45-3940-87D0-6195AF463E31}" type="pres">
      <dgm:prSet presAssocID="{27A0E5EB-8FF7-CF4A-9418-ED7581240ABA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EC49B13-E808-F948-855C-D2D00EAEDA0C}" type="pres">
      <dgm:prSet presAssocID="{261597A4-1C81-EF4E-8C44-D4B87822E585}" presName="parTxOnlySpace" presStyleCnt="0"/>
      <dgm:spPr/>
    </dgm:pt>
    <dgm:pt modelId="{D13DB1B7-21E8-C84D-B1BB-ABBD1F01D608}" type="pres">
      <dgm:prSet presAssocID="{740E97CB-105D-C440-AC21-223CCC8E1A6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9A41BA5-1C27-8D40-B4E0-AD29C468B862}" type="pres">
      <dgm:prSet presAssocID="{5C2F01C8-E093-CE4C-8BF4-1045ED39EA82}" presName="parTxOnlySpace" presStyleCnt="0"/>
      <dgm:spPr/>
    </dgm:pt>
    <dgm:pt modelId="{92FF71F1-76A7-B54E-91C9-ABCE125AA0A4}" type="pres">
      <dgm:prSet presAssocID="{5916981D-EF0B-AF4B-8E32-0B80FECDB056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92AE21A-0BA7-DF45-8EFD-1A5976458DC1}" srcId="{02DD4523-F003-2249-8C1F-E4296CD343ED}" destId="{5916981D-EF0B-AF4B-8E32-0B80FECDB056}" srcOrd="3" destOrd="0" parTransId="{E48383A4-E56D-6446-8BBF-3AD684A58924}" sibTransId="{D56626CA-B6AA-C340-82B3-4442B78C25DF}"/>
    <dgm:cxn modelId="{283AC126-9D72-6F47-B156-D8D13B04F3F6}" type="presOf" srcId="{27A0E5EB-8FF7-CF4A-9418-ED7581240ABA}" destId="{2AC16919-2F45-3940-87D0-6195AF463E31}" srcOrd="0" destOrd="0" presId="urn:microsoft.com/office/officeart/2005/8/layout/chevron1"/>
    <dgm:cxn modelId="{AB1F1C62-927D-0B41-99C1-733F293BC632}" srcId="{02DD4523-F003-2249-8C1F-E4296CD343ED}" destId="{8CA7B2BB-5C65-B241-A149-1C086471A1F6}" srcOrd="0" destOrd="0" parTransId="{C451E788-47E9-DE43-A83B-7630B31131C9}" sibTransId="{F6CBCB3F-9466-5C4C-9182-2031ECB88D1B}"/>
    <dgm:cxn modelId="{D668C952-FF95-EB4F-9232-1057DC0F4A9D}" srcId="{02DD4523-F003-2249-8C1F-E4296CD343ED}" destId="{27A0E5EB-8FF7-CF4A-9418-ED7581240ABA}" srcOrd="1" destOrd="0" parTransId="{8D45731C-8231-7943-9B9D-752301E378E6}" sibTransId="{261597A4-1C81-EF4E-8C44-D4B87822E585}"/>
    <dgm:cxn modelId="{E94F6053-6338-1647-9FE2-E1BF2AFBDF31}" type="presOf" srcId="{8CA7B2BB-5C65-B241-A149-1C086471A1F6}" destId="{097F0636-B4A5-1F4F-BCA6-EF7AE49AF7F2}" srcOrd="0" destOrd="0" presId="urn:microsoft.com/office/officeart/2005/8/layout/chevron1"/>
    <dgm:cxn modelId="{6BFA5386-12F3-A742-961B-AB23D061F49C}" srcId="{02DD4523-F003-2249-8C1F-E4296CD343ED}" destId="{740E97CB-105D-C440-AC21-223CCC8E1A6A}" srcOrd="2" destOrd="0" parTransId="{E70CA9C4-0AD1-AD45-9A7F-48D72135B305}" sibTransId="{5C2F01C8-E093-CE4C-8BF4-1045ED39EA82}"/>
    <dgm:cxn modelId="{F89AACAC-B890-714C-B0B6-DF0E94BFA888}" type="presOf" srcId="{02DD4523-F003-2249-8C1F-E4296CD343ED}" destId="{A050D225-6C17-CA46-B600-686B3262CF92}" srcOrd="0" destOrd="0" presId="urn:microsoft.com/office/officeart/2005/8/layout/chevron1"/>
    <dgm:cxn modelId="{37149AC6-F896-304C-B156-7C0046481EB9}" type="presOf" srcId="{740E97CB-105D-C440-AC21-223CCC8E1A6A}" destId="{D13DB1B7-21E8-C84D-B1BB-ABBD1F01D608}" srcOrd="0" destOrd="0" presId="urn:microsoft.com/office/officeart/2005/8/layout/chevron1"/>
    <dgm:cxn modelId="{E67C8BD4-E293-9E40-B2F2-C436BBEF8E7C}" type="presOf" srcId="{5916981D-EF0B-AF4B-8E32-0B80FECDB056}" destId="{92FF71F1-76A7-B54E-91C9-ABCE125AA0A4}" srcOrd="0" destOrd="0" presId="urn:microsoft.com/office/officeart/2005/8/layout/chevron1"/>
    <dgm:cxn modelId="{2C3639AC-02B6-4542-B82D-FFA6353FF88D}" type="presParOf" srcId="{A050D225-6C17-CA46-B600-686B3262CF92}" destId="{097F0636-B4A5-1F4F-BCA6-EF7AE49AF7F2}" srcOrd="0" destOrd="0" presId="urn:microsoft.com/office/officeart/2005/8/layout/chevron1"/>
    <dgm:cxn modelId="{E29B2DC9-BEE6-034F-B83A-2759B239B072}" type="presParOf" srcId="{A050D225-6C17-CA46-B600-686B3262CF92}" destId="{CF39B2E9-80E0-EB41-84D2-ADA4E82563DF}" srcOrd="1" destOrd="0" presId="urn:microsoft.com/office/officeart/2005/8/layout/chevron1"/>
    <dgm:cxn modelId="{046C19C5-4EE2-A64D-A634-21154E8C4DD5}" type="presParOf" srcId="{A050D225-6C17-CA46-B600-686B3262CF92}" destId="{2AC16919-2F45-3940-87D0-6195AF463E31}" srcOrd="2" destOrd="0" presId="urn:microsoft.com/office/officeart/2005/8/layout/chevron1"/>
    <dgm:cxn modelId="{7460A8D8-017B-D240-A134-3429532D2C6E}" type="presParOf" srcId="{A050D225-6C17-CA46-B600-686B3262CF92}" destId="{8EC49B13-E808-F948-855C-D2D00EAEDA0C}" srcOrd="3" destOrd="0" presId="urn:microsoft.com/office/officeart/2005/8/layout/chevron1"/>
    <dgm:cxn modelId="{7EF8AE19-721C-E940-B079-2C8D6073237B}" type="presParOf" srcId="{A050D225-6C17-CA46-B600-686B3262CF92}" destId="{D13DB1B7-21E8-C84D-B1BB-ABBD1F01D608}" srcOrd="4" destOrd="0" presId="urn:microsoft.com/office/officeart/2005/8/layout/chevron1"/>
    <dgm:cxn modelId="{36532066-210B-8A4D-9120-4F10BA3427E6}" type="presParOf" srcId="{A050D225-6C17-CA46-B600-686B3262CF92}" destId="{39A41BA5-1C27-8D40-B4E0-AD29C468B862}" srcOrd="5" destOrd="0" presId="urn:microsoft.com/office/officeart/2005/8/layout/chevron1"/>
    <dgm:cxn modelId="{65C99C04-EF16-624A-B7F5-91F5F290D146}" type="presParOf" srcId="{A050D225-6C17-CA46-B600-686B3262CF92}" destId="{92FF71F1-76A7-B54E-91C9-ABCE125AA0A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7FBAE-188A-3C4F-A6B8-1BADF48EAC65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1A122-A430-3C4C-8BA9-96D0B7C381C8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 dirty="0"/>
            <a:t>Čo je to tímová kompatibilita </a:t>
          </a:r>
        </a:p>
      </dsp:txBody>
      <dsp:txXfrm>
        <a:off x="0" y="2703"/>
        <a:ext cx="6900512" cy="921789"/>
      </dsp:txXfrm>
    </dsp:sp>
    <dsp:sp modelId="{DB5E872D-5343-E248-AE76-A94147741509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BDB54-2D16-F84D-B4EC-D21AE6D2EDEA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 dirty="0"/>
            <a:t>Ako ovplyvňujú osobnostné charakteristiky kompatibilitu</a:t>
          </a:r>
          <a:endParaRPr lang="en-US" sz="2500" kern="1200" dirty="0"/>
        </a:p>
      </dsp:txBody>
      <dsp:txXfrm>
        <a:off x="0" y="924492"/>
        <a:ext cx="6900512" cy="921789"/>
      </dsp:txXfrm>
    </dsp:sp>
    <dsp:sp modelId="{6B95E42D-7961-404D-87D6-1B66776C0A09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78146-7361-F341-B34B-542B429F1936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 dirty="0"/>
            <a:t>Význam tímových rolí </a:t>
          </a:r>
        </a:p>
      </dsp:txBody>
      <dsp:txXfrm>
        <a:off x="0" y="1846281"/>
        <a:ext cx="6900512" cy="921789"/>
      </dsp:txXfrm>
    </dsp:sp>
    <dsp:sp modelId="{FC850082-7646-F347-B874-95A2E3024FB8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E9CA38-96E6-C848-A85D-90E5AF74CB57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 dirty="0"/>
            <a:t>Znaky kompatibility v tíme a tímová dynamika. </a:t>
          </a:r>
          <a:endParaRPr lang="en-US" sz="2500" kern="1200" dirty="0"/>
        </a:p>
      </dsp:txBody>
      <dsp:txXfrm>
        <a:off x="0" y="2768070"/>
        <a:ext cx="6900512" cy="921789"/>
      </dsp:txXfrm>
    </dsp:sp>
    <dsp:sp modelId="{EC69B48E-CDA1-444E-BAF7-0EB99993F6D0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20B70-FE53-EB4B-843F-BAAD58CE1C7D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 dirty="0"/>
            <a:t>Praktické techniky k zisteniu a posilneniu tímovej kompatibility a výkonu.</a:t>
          </a:r>
          <a:endParaRPr lang="en-US" sz="2500" kern="1200" dirty="0"/>
        </a:p>
      </dsp:txBody>
      <dsp:txXfrm>
        <a:off x="0" y="3689859"/>
        <a:ext cx="6900512" cy="921789"/>
      </dsp:txXfrm>
    </dsp:sp>
    <dsp:sp modelId="{BC9E0CF9-F5F8-FD44-AB9C-9BBBA7BEBE11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2B33B1-CCC7-6A40-B591-C74F582F3620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0" y="4611648"/>
        <a:ext cx="6900512" cy="921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F37E5-523D-824B-AB2C-AC3C395438B9}">
      <dsp:nvSpPr>
        <dsp:cNvPr id="0" name=""/>
        <dsp:cNvSpPr/>
      </dsp:nvSpPr>
      <dsp:spPr>
        <a:xfrm>
          <a:off x="2743203" y="0"/>
          <a:ext cx="3163991" cy="1283480"/>
        </a:xfrm>
        <a:prstGeom prst="trapezoid">
          <a:avLst>
            <a:gd name="adj" fmla="val 8424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>
              <a:solidFill>
                <a:srgbClr val="FF0000"/>
              </a:solidFill>
            </a:rPr>
            <a:t>Faktor Firemnej kultúry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>
              <a:solidFill>
                <a:schemeClr val="tx1"/>
              </a:solidFill>
            </a:rPr>
            <a:t>Vplyv na pocity a správanie</a:t>
          </a:r>
        </a:p>
      </dsp:txBody>
      <dsp:txXfrm>
        <a:off x="2743203" y="0"/>
        <a:ext cx="3163991" cy="1283480"/>
      </dsp:txXfrm>
    </dsp:sp>
    <dsp:sp modelId="{95DB7C08-ADDA-3147-A23C-16D1C4D18296}">
      <dsp:nvSpPr>
        <dsp:cNvPr id="0" name=""/>
        <dsp:cNvSpPr/>
      </dsp:nvSpPr>
      <dsp:spPr>
        <a:xfrm>
          <a:off x="1574156" y="1283480"/>
          <a:ext cx="5502085" cy="1283480"/>
        </a:xfrm>
        <a:prstGeom prst="trapezoid">
          <a:avLst>
            <a:gd name="adj" fmla="val 8424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>
              <a:solidFill>
                <a:srgbClr val="FF0000"/>
              </a:solidFill>
            </a:rPr>
            <a:t>Pracovné faktory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Správny človek na správnom mieste</a:t>
          </a:r>
        </a:p>
      </dsp:txBody>
      <dsp:txXfrm>
        <a:off x="2537021" y="1283480"/>
        <a:ext cx="3576355" cy="1283480"/>
      </dsp:txXfrm>
    </dsp:sp>
    <dsp:sp modelId="{BE1260F4-6414-2C44-A787-C361FB9C6F9D}">
      <dsp:nvSpPr>
        <dsp:cNvPr id="0" name=""/>
        <dsp:cNvSpPr/>
      </dsp:nvSpPr>
      <dsp:spPr>
        <a:xfrm>
          <a:off x="198634" y="2566960"/>
          <a:ext cx="8253128" cy="1283480"/>
        </a:xfrm>
        <a:prstGeom prst="trapezoid">
          <a:avLst>
            <a:gd name="adj" fmla="val 8424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>
              <a:solidFill>
                <a:srgbClr val="FF0000"/>
              </a:solidFill>
            </a:rPr>
            <a:t>Sociálne faktory </a:t>
          </a:r>
          <a:r>
            <a:rPr lang="sk-SK" sz="2400" kern="1200" dirty="0"/>
            <a:t>ako sa cíti, ako mu tam je, ako sme kompatibilní</a:t>
          </a:r>
        </a:p>
      </dsp:txBody>
      <dsp:txXfrm>
        <a:off x="1642932" y="2566960"/>
        <a:ext cx="5364533" cy="1283480"/>
      </dsp:txXfrm>
    </dsp:sp>
    <dsp:sp modelId="{6E352E03-116C-7E44-868D-D918DB33ECFF}">
      <dsp:nvSpPr>
        <dsp:cNvPr id="0" name=""/>
        <dsp:cNvSpPr/>
      </dsp:nvSpPr>
      <dsp:spPr>
        <a:xfrm>
          <a:off x="0" y="3850441"/>
          <a:ext cx="8650398" cy="1283480"/>
        </a:xfrm>
        <a:prstGeom prst="trapezoid">
          <a:avLst>
            <a:gd name="adj" fmla="val 8424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>
              <a:solidFill>
                <a:srgbClr val="FF0000"/>
              </a:solidFill>
            </a:rPr>
            <a:t>Hygienické faktory </a:t>
          </a:r>
          <a:r>
            <a:rPr lang="sk-SK" sz="2400" kern="1200" dirty="0"/>
            <a:t> Fyziologické potreby </a:t>
          </a:r>
        </a:p>
      </dsp:txBody>
      <dsp:txXfrm>
        <a:off x="1513819" y="3850441"/>
        <a:ext cx="5622758" cy="12834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76B75-4EFB-B446-A8F8-5BD72B04C711}">
      <dsp:nvSpPr>
        <dsp:cNvPr id="0" name=""/>
        <dsp:cNvSpPr/>
      </dsp:nvSpPr>
      <dsp:spPr>
        <a:xfrm>
          <a:off x="0" y="262438"/>
          <a:ext cx="7899539" cy="12928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Kľúčové osobnostné charakteristiky a ich vplyv na tím</a:t>
          </a:r>
          <a:endParaRPr lang="en-US" sz="3200" kern="1200" dirty="0"/>
        </a:p>
      </dsp:txBody>
      <dsp:txXfrm>
        <a:off x="63112" y="325550"/>
        <a:ext cx="7773315" cy="11666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C83C4-3322-4945-BFD2-F8811B30D073}">
      <dsp:nvSpPr>
        <dsp:cNvPr id="0" name=""/>
        <dsp:cNvSpPr/>
      </dsp:nvSpPr>
      <dsp:spPr>
        <a:xfrm>
          <a:off x="1834322" y="479742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09745" y="523454"/>
        <a:ext cx="20076" cy="4015"/>
      </dsp:txXfrm>
    </dsp:sp>
    <dsp:sp modelId="{E971C2D6-388A-0E49-993B-5DA2CC0F39B4}">
      <dsp:nvSpPr>
        <dsp:cNvPr id="0" name=""/>
        <dsp:cNvSpPr/>
      </dsp:nvSpPr>
      <dsp:spPr>
        <a:xfrm>
          <a:off x="90368" y="1736"/>
          <a:ext cx="1745753" cy="10474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Jasné Ciele a Očakávania</a:t>
          </a:r>
        </a:p>
      </dsp:txBody>
      <dsp:txXfrm>
        <a:off x="90368" y="1736"/>
        <a:ext cx="1745753" cy="1047452"/>
      </dsp:txXfrm>
    </dsp:sp>
    <dsp:sp modelId="{C5CEED1B-C4D3-2749-A3DD-4623DF086A4E}">
      <dsp:nvSpPr>
        <dsp:cNvPr id="0" name=""/>
        <dsp:cNvSpPr/>
      </dsp:nvSpPr>
      <dsp:spPr>
        <a:xfrm>
          <a:off x="3981599" y="479742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57023" y="523454"/>
        <a:ext cx="20076" cy="4015"/>
      </dsp:txXfrm>
    </dsp:sp>
    <dsp:sp modelId="{49A78B23-EFCD-7949-8E24-8EC005118F25}">
      <dsp:nvSpPr>
        <dsp:cNvPr id="0" name=""/>
        <dsp:cNvSpPr/>
      </dsp:nvSpPr>
      <dsp:spPr>
        <a:xfrm>
          <a:off x="2237645" y="1736"/>
          <a:ext cx="1745753" cy="10474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Feedback a Hodnotenie</a:t>
          </a:r>
        </a:p>
      </dsp:txBody>
      <dsp:txXfrm>
        <a:off x="2237645" y="1736"/>
        <a:ext cx="1745753" cy="1047452"/>
      </dsp:txXfrm>
    </dsp:sp>
    <dsp:sp modelId="{AF160790-3664-C349-9B9F-E025D8AFECDD}">
      <dsp:nvSpPr>
        <dsp:cNvPr id="0" name=""/>
        <dsp:cNvSpPr/>
      </dsp:nvSpPr>
      <dsp:spPr>
        <a:xfrm>
          <a:off x="6128876" y="479742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04300" y="523454"/>
        <a:ext cx="20076" cy="4015"/>
      </dsp:txXfrm>
    </dsp:sp>
    <dsp:sp modelId="{709BB65E-5FE2-534F-8671-6F6E255A9915}">
      <dsp:nvSpPr>
        <dsp:cNvPr id="0" name=""/>
        <dsp:cNvSpPr/>
      </dsp:nvSpPr>
      <dsp:spPr>
        <a:xfrm>
          <a:off x="4384923" y="1736"/>
          <a:ext cx="1745753" cy="10474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Tréning a Rozvoj   </a:t>
          </a:r>
        </a:p>
      </dsp:txBody>
      <dsp:txXfrm>
        <a:off x="4384923" y="1736"/>
        <a:ext cx="1745753" cy="1047452"/>
      </dsp:txXfrm>
    </dsp:sp>
    <dsp:sp modelId="{45F7EDDE-7F7C-9347-AC8B-881BFD9BAE9D}">
      <dsp:nvSpPr>
        <dsp:cNvPr id="0" name=""/>
        <dsp:cNvSpPr/>
      </dsp:nvSpPr>
      <dsp:spPr>
        <a:xfrm>
          <a:off x="8276154" y="479742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451577" y="523454"/>
        <a:ext cx="20076" cy="4015"/>
      </dsp:txXfrm>
    </dsp:sp>
    <dsp:sp modelId="{A484F8B6-3EB3-044C-88FA-F25F76B3E0FC}">
      <dsp:nvSpPr>
        <dsp:cNvPr id="0" name=""/>
        <dsp:cNvSpPr/>
      </dsp:nvSpPr>
      <dsp:spPr>
        <a:xfrm>
          <a:off x="6532200" y="1736"/>
          <a:ext cx="1745753" cy="10474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Zoštíhlenie Procesov</a:t>
          </a:r>
        </a:p>
      </dsp:txBody>
      <dsp:txXfrm>
        <a:off x="6532200" y="1736"/>
        <a:ext cx="1745753" cy="1047452"/>
      </dsp:txXfrm>
    </dsp:sp>
    <dsp:sp modelId="{B6C392D3-B2C6-D94B-93F5-5CB0B4915BE7}">
      <dsp:nvSpPr>
        <dsp:cNvPr id="0" name=""/>
        <dsp:cNvSpPr/>
      </dsp:nvSpPr>
      <dsp:spPr>
        <a:xfrm>
          <a:off x="963245" y="1047388"/>
          <a:ext cx="8589109" cy="370923"/>
        </a:xfrm>
        <a:custGeom>
          <a:avLst/>
          <a:gdLst/>
          <a:ahLst/>
          <a:cxnLst/>
          <a:rect l="0" t="0" r="0" b="0"/>
          <a:pathLst>
            <a:path>
              <a:moveTo>
                <a:pt x="8589109" y="0"/>
              </a:moveTo>
              <a:lnTo>
                <a:pt x="8589109" y="202561"/>
              </a:lnTo>
              <a:lnTo>
                <a:pt x="0" y="202561"/>
              </a:lnTo>
              <a:lnTo>
                <a:pt x="0" y="370923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42837" y="1230842"/>
        <a:ext cx="429924" cy="4015"/>
      </dsp:txXfrm>
    </dsp:sp>
    <dsp:sp modelId="{86611876-DB0A-A04E-9CEF-C09AE96B1721}">
      <dsp:nvSpPr>
        <dsp:cNvPr id="0" name=""/>
        <dsp:cNvSpPr/>
      </dsp:nvSpPr>
      <dsp:spPr>
        <a:xfrm>
          <a:off x="8679477" y="1736"/>
          <a:ext cx="1745753" cy="104745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Podpora Inovácie </a:t>
          </a:r>
        </a:p>
      </dsp:txBody>
      <dsp:txXfrm>
        <a:off x="8679477" y="1736"/>
        <a:ext cx="1745753" cy="1047452"/>
      </dsp:txXfrm>
    </dsp:sp>
    <dsp:sp modelId="{4874369B-1585-C84B-ABD0-3A9FF48D640E}">
      <dsp:nvSpPr>
        <dsp:cNvPr id="0" name=""/>
        <dsp:cNvSpPr/>
      </dsp:nvSpPr>
      <dsp:spPr>
        <a:xfrm>
          <a:off x="1834322" y="1928718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09745" y="1972430"/>
        <a:ext cx="20076" cy="4015"/>
      </dsp:txXfrm>
    </dsp:sp>
    <dsp:sp modelId="{6A78457D-AB24-0348-8E71-DC48CB1F3BCB}">
      <dsp:nvSpPr>
        <dsp:cNvPr id="0" name=""/>
        <dsp:cNvSpPr/>
      </dsp:nvSpPr>
      <dsp:spPr>
        <a:xfrm>
          <a:off x="90368" y="1450711"/>
          <a:ext cx="1745753" cy="10474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Zdieľanie Pozitívnych Príbehov</a:t>
          </a:r>
        </a:p>
      </dsp:txBody>
      <dsp:txXfrm>
        <a:off x="90368" y="1450711"/>
        <a:ext cx="1745753" cy="1047452"/>
      </dsp:txXfrm>
    </dsp:sp>
    <dsp:sp modelId="{EDF65C49-6E04-334D-9BD3-FB4EA0C1EE70}">
      <dsp:nvSpPr>
        <dsp:cNvPr id="0" name=""/>
        <dsp:cNvSpPr/>
      </dsp:nvSpPr>
      <dsp:spPr>
        <a:xfrm>
          <a:off x="3981599" y="1928718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57023" y="1972430"/>
        <a:ext cx="20076" cy="4015"/>
      </dsp:txXfrm>
    </dsp:sp>
    <dsp:sp modelId="{EB271D8B-107F-B749-8CA9-2A0ABEECF597}">
      <dsp:nvSpPr>
        <dsp:cNvPr id="0" name=""/>
        <dsp:cNvSpPr/>
      </dsp:nvSpPr>
      <dsp:spPr>
        <a:xfrm>
          <a:off x="2237645" y="1450711"/>
          <a:ext cx="1745753" cy="10474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Riadenie Času</a:t>
          </a:r>
        </a:p>
      </dsp:txBody>
      <dsp:txXfrm>
        <a:off x="2237645" y="1450711"/>
        <a:ext cx="1745753" cy="1047452"/>
      </dsp:txXfrm>
    </dsp:sp>
    <dsp:sp modelId="{829826A6-AEC3-BA4B-8269-42F1D6EA667D}">
      <dsp:nvSpPr>
        <dsp:cNvPr id="0" name=""/>
        <dsp:cNvSpPr/>
      </dsp:nvSpPr>
      <dsp:spPr>
        <a:xfrm>
          <a:off x="6128876" y="1928718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04300" y="1972430"/>
        <a:ext cx="20076" cy="4015"/>
      </dsp:txXfrm>
    </dsp:sp>
    <dsp:sp modelId="{1A4129E4-B135-6C42-A4BF-9C98B8738A70}">
      <dsp:nvSpPr>
        <dsp:cNvPr id="0" name=""/>
        <dsp:cNvSpPr/>
      </dsp:nvSpPr>
      <dsp:spPr>
        <a:xfrm>
          <a:off x="4384923" y="1450711"/>
          <a:ext cx="1745753" cy="10474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Vytváranie Kultúry Výkonu</a:t>
          </a:r>
        </a:p>
      </dsp:txBody>
      <dsp:txXfrm>
        <a:off x="4384923" y="1450711"/>
        <a:ext cx="1745753" cy="1047452"/>
      </dsp:txXfrm>
    </dsp:sp>
    <dsp:sp modelId="{9C4C4FFE-F044-0F4F-B166-6653F76BD2FB}">
      <dsp:nvSpPr>
        <dsp:cNvPr id="0" name=""/>
        <dsp:cNvSpPr/>
      </dsp:nvSpPr>
      <dsp:spPr>
        <a:xfrm>
          <a:off x="8276154" y="1928718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451577" y="1972430"/>
        <a:ext cx="20076" cy="4015"/>
      </dsp:txXfrm>
    </dsp:sp>
    <dsp:sp modelId="{EA7F1C75-A45E-3C44-BE57-9E2B25605CFE}">
      <dsp:nvSpPr>
        <dsp:cNvPr id="0" name=""/>
        <dsp:cNvSpPr/>
      </dsp:nvSpPr>
      <dsp:spPr>
        <a:xfrm>
          <a:off x="6532200" y="1450711"/>
          <a:ext cx="1745753" cy="10474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Tímový monitoring   </a:t>
          </a:r>
        </a:p>
      </dsp:txBody>
      <dsp:txXfrm>
        <a:off x="6532200" y="1450711"/>
        <a:ext cx="1745753" cy="1047452"/>
      </dsp:txXfrm>
    </dsp:sp>
    <dsp:sp modelId="{492322BF-326E-9349-8207-7DEDB6494C64}">
      <dsp:nvSpPr>
        <dsp:cNvPr id="0" name=""/>
        <dsp:cNvSpPr/>
      </dsp:nvSpPr>
      <dsp:spPr>
        <a:xfrm>
          <a:off x="963245" y="2496364"/>
          <a:ext cx="8589109" cy="370923"/>
        </a:xfrm>
        <a:custGeom>
          <a:avLst/>
          <a:gdLst/>
          <a:ahLst/>
          <a:cxnLst/>
          <a:rect l="0" t="0" r="0" b="0"/>
          <a:pathLst>
            <a:path>
              <a:moveTo>
                <a:pt x="8589109" y="0"/>
              </a:moveTo>
              <a:lnTo>
                <a:pt x="8589109" y="202561"/>
              </a:lnTo>
              <a:lnTo>
                <a:pt x="0" y="202561"/>
              </a:lnTo>
              <a:lnTo>
                <a:pt x="0" y="370923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42837" y="2679818"/>
        <a:ext cx="429924" cy="4015"/>
      </dsp:txXfrm>
    </dsp:sp>
    <dsp:sp modelId="{9422F529-375E-5941-9022-28917DAE84EA}">
      <dsp:nvSpPr>
        <dsp:cNvPr id="0" name=""/>
        <dsp:cNvSpPr/>
      </dsp:nvSpPr>
      <dsp:spPr>
        <a:xfrm>
          <a:off x="8679477" y="1450711"/>
          <a:ext cx="1745753" cy="104745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Združovanie Silných Stránok</a:t>
          </a:r>
        </a:p>
      </dsp:txBody>
      <dsp:txXfrm>
        <a:off x="8679477" y="1450711"/>
        <a:ext cx="1745753" cy="1047452"/>
      </dsp:txXfrm>
    </dsp:sp>
    <dsp:sp modelId="{B04E4D75-0996-2A41-B273-A538C04EFD62}">
      <dsp:nvSpPr>
        <dsp:cNvPr id="0" name=""/>
        <dsp:cNvSpPr/>
      </dsp:nvSpPr>
      <dsp:spPr>
        <a:xfrm>
          <a:off x="1834322" y="3377693"/>
          <a:ext cx="370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92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09745" y="3421406"/>
        <a:ext cx="20076" cy="4015"/>
      </dsp:txXfrm>
    </dsp:sp>
    <dsp:sp modelId="{13773585-EBE3-8147-BA1C-3C0A9E3FF211}">
      <dsp:nvSpPr>
        <dsp:cNvPr id="0" name=""/>
        <dsp:cNvSpPr/>
      </dsp:nvSpPr>
      <dsp:spPr>
        <a:xfrm>
          <a:off x="90368" y="2899687"/>
          <a:ext cx="1745753" cy="10474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Podpora Work-Life Balance</a:t>
          </a:r>
        </a:p>
      </dsp:txBody>
      <dsp:txXfrm>
        <a:off x="90368" y="2899687"/>
        <a:ext cx="1745753" cy="1047452"/>
      </dsp:txXfrm>
    </dsp:sp>
    <dsp:sp modelId="{7ACD7541-C140-0840-82CB-725A5D1126B2}">
      <dsp:nvSpPr>
        <dsp:cNvPr id="0" name=""/>
        <dsp:cNvSpPr/>
      </dsp:nvSpPr>
      <dsp:spPr>
        <a:xfrm>
          <a:off x="2237645" y="2899687"/>
          <a:ext cx="1745753" cy="10474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543" tIns="89793" rIns="85543" bIns="8979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Spoločné Ciele</a:t>
          </a:r>
        </a:p>
      </dsp:txBody>
      <dsp:txXfrm>
        <a:off x="2237645" y="2899687"/>
        <a:ext cx="1745753" cy="10474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F963F2-6B65-D44A-9BAC-DE400ABC837B}">
      <dsp:nvSpPr>
        <dsp:cNvPr id="0" name=""/>
        <dsp:cNvSpPr/>
      </dsp:nvSpPr>
      <dsp:spPr>
        <a:xfrm>
          <a:off x="0" y="2396"/>
          <a:ext cx="11511846" cy="191815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JA: Zameriavam sa na vlastné osobné myšlienky a emócie seba a každého člena tímu.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Kto som, ako sa cítim? O čom uvažujem? Ako prežívam svoju rolu voči skupine? Čo z tímu dostávam? </a:t>
          </a:r>
        </a:p>
      </dsp:txBody>
      <dsp:txXfrm>
        <a:off x="93636" y="96032"/>
        <a:ext cx="11324574" cy="1730879"/>
      </dsp:txXfrm>
    </dsp:sp>
    <dsp:sp modelId="{F06B8F6D-BA73-CB4D-BC69-A203DB01E01B}">
      <dsp:nvSpPr>
        <dsp:cNvPr id="0" name=""/>
        <dsp:cNvSpPr/>
      </dsp:nvSpPr>
      <dsp:spPr>
        <a:xfrm>
          <a:off x="0" y="1932304"/>
          <a:ext cx="11511846" cy="1918151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MY: Zaoberám sa tým, ako sa správajú voči sebe členovia tímu.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Aká je kultúra tímu? Aká je slušnosť, úctivosť, rešpekt a všetko, čo súvisí a ovplyvňuje vzťahy v tíme? Kto je hovorca skupiny,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Kto ovplyvňuje skupinu pri rozhodovaní? Koho názor je dôležitý? Je v skupine priestor pre diverzitu?</a:t>
          </a:r>
        </a:p>
      </dsp:txBody>
      <dsp:txXfrm>
        <a:off x="93636" y="2025940"/>
        <a:ext cx="11324574" cy="1730879"/>
      </dsp:txXfrm>
    </dsp:sp>
    <dsp:sp modelId="{5D8ECCFF-A486-E14E-9F3B-BB6EA64987E1}">
      <dsp:nvSpPr>
        <dsp:cNvPr id="0" name=""/>
        <dsp:cNvSpPr/>
      </dsp:nvSpPr>
      <dsp:spPr>
        <a:xfrm>
          <a:off x="0" y="3862212"/>
          <a:ext cx="11511846" cy="1918151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OBSAH: je samotná práca  a štýl akým pracujeme to, čo skutočne robiť máme?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Aký zmysel má práca? Ako spolupracujeme na úlohách? Ako sa dá práca zefektívniť?</a:t>
          </a:r>
        </a:p>
      </dsp:txBody>
      <dsp:txXfrm>
        <a:off x="93636" y="3955848"/>
        <a:ext cx="11324574" cy="17308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F0636-B4A5-1F4F-BCA6-EF7AE49AF7F2}">
      <dsp:nvSpPr>
        <dsp:cNvPr id="0" name=""/>
        <dsp:cNvSpPr/>
      </dsp:nvSpPr>
      <dsp:spPr>
        <a:xfrm>
          <a:off x="5329" y="2088882"/>
          <a:ext cx="3102252" cy="12409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Angažuj</a:t>
          </a:r>
        </a:p>
      </dsp:txBody>
      <dsp:txXfrm>
        <a:off x="625780" y="2088882"/>
        <a:ext cx="1861351" cy="1240901"/>
      </dsp:txXfrm>
    </dsp:sp>
    <dsp:sp modelId="{2AC16919-2F45-3940-87D0-6195AF463E31}">
      <dsp:nvSpPr>
        <dsp:cNvPr id="0" name=""/>
        <dsp:cNvSpPr/>
      </dsp:nvSpPr>
      <dsp:spPr>
        <a:xfrm>
          <a:off x="2797356" y="2088882"/>
          <a:ext cx="3102252" cy="12409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Pozoruj</a:t>
          </a:r>
        </a:p>
      </dsp:txBody>
      <dsp:txXfrm>
        <a:off x="3417807" y="2088882"/>
        <a:ext cx="1861351" cy="1240901"/>
      </dsp:txXfrm>
    </dsp:sp>
    <dsp:sp modelId="{D13DB1B7-21E8-C84D-B1BB-ABBD1F01D608}">
      <dsp:nvSpPr>
        <dsp:cNvPr id="0" name=""/>
        <dsp:cNvSpPr/>
      </dsp:nvSpPr>
      <dsp:spPr>
        <a:xfrm>
          <a:off x="5589383" y="2088882"/>
          <a:ext cx="3102252" cy="12409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Interaguj</a:t>
          </a:r>
        </a:p>
      </dsp:txBody>
      <dsp:txXfrm>
        <a:off x="6209834" y="2088882"/>
        <a:ext cx="1861351" cy="1240901"/>
      </dsp:txXfrm>
    </dsp:sp>
    <dsp:sp modelId="{92FF71F1-76A7-B54E-91C9-ABCE125AA0A4}">
      <dsp:nvSpPr>
        <dsp:cNvPr id="0" name=""/>
        <dsp:cNvSpPr/>
      </dsp:nvSpPr>
      <dsp:spPr>
        <a:xfrm>
          <a:off x="8381411" y="2088882"/>
          <a:ext cx="3102252" cy="12409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Odpovedz</a:t>
          </a:r>
        </a:p>
      </dsp:txBody>
      <dsp:txXfrm>
        <a:off x="9001862" y="2088882"/>
        <a:ext cx="1861351" cy="1240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E050A2-9AE2-7764-132A-95676E2FB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C22EF29-2616-5F86-F129-AE065067D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1657371-702C-8EFD-8EE2-6EBD4F8D6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3260F56-E4AD-0CC9-FE8C-F497B6B9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C01FB91-803E-E6A6-7B8E-1A9511406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932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62751E-5664-3258-0AA9-9CFC7408B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4A41B39-7950-6C74-FA25-1A56518BE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D0C43C8-E5DC-E095-82A4-A65B9856B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D2A63CE-2117-B15C-CB6A-3F48488C9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2CFA17F-CB79-047A-02F8-C384879B4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339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4FA9EF-2BC5-CD70-78D9-1BDDF9037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C79F27A-0E6C-B6B4-1896-EC82ECC30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E0F3024-16A7-51B9-CD9D-8D99EE5E1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E055E1B-F7B1-1929-A31A-ABD3BAF2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4DF9D27-5B50-3C51-7BB5-F85405F93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788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36966C-FA88-47D6-C508-85911D5E8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2BD44C-C61B-05F9-EBFA-8F16D20DC4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43B8F6F-EFF3-2588-BF93-77216B276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380B63E-68E2-7D58-5D66-25BB11F78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8C06584-D1A3-5303-D6A5-CA0A97499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2679B72-7E74-93ED-8D04-D06068C8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3972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4D9913-5BE1-011D-CC23-D77FE29E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B9AB0D4-C2BC-FCB2-BD51-E7594F849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8D475A1-9B60-3BCE-8595-0979C1E0F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9E04613-C0BD-E011-C6A7-0A39150459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C9FB8E3-C564-69FF-D167-6A3CA3A5F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67A10828-7EBD-3619-3308-C37B7C07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7500F512-BC92-FB34-775A-EE1FA0286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82FE2B1C-8F2B-5CE0-5587-0474FFE5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251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80F6CD-C208-46EB-A9AC-968808F2A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F11E5A6-5422-EAC5-A6ED-1340F07D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C67B8DD-D348-7FEC-9AB2-A21ACBAD7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8021FE9-2FF4-731A-6949-B3B1CB938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4549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52863EA5-9F02-E2A4-EA6D-964CB468F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58E7FAA1-3DB1-4C7C-A34D-6ADFF8A7E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F95857C-83B1-3128-50C8-0B51B9D13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190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A45C31-A28C-EAC0-1BC8-34FCBD87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A27A515-C693-46E9-64E9-D845BD9C8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92679BD-FF6A-4D05-CAEF-1F38EBFB7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8D32179-561E-D656-C01A-447DC86DF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607CCED-C75F-F6D7-BD60-9D720C332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2670540-38CB-2A22-D686-6C6D88D6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5155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9A2E1B-5521-4805-4512-87C8192D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366E3F8-8B8F-52E7-5190-FB2C8B462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F66FE5C-B670-AA4E-61BE-33C7BF79A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69A8050-2ADD-3EC0-9D1E-765949749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CD81C98-F72B-CB21-0F93-FF4431F0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362A382-4A53-BE2D-F215-62BA28A75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3028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72FCC2-675B-B547-679F-F43079ECE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6F8BF8C-4D85-EC1D-7ED6-E13C1478E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EF4DDC4-051A-4D13-E784-F9A6EE05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7F3E78F-AE50-7A26-9931-8E437F5E1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9C8CA09-BA3A-6073-8294-838AB963A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323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525C7BB6-2E45-503B-476E-345A4B873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E2F8A4B7-8911-6107-3516-8C3B8859C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20D0AE5-3463-3DDB-5DB4-83EF59BDA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E3E2966-AABD-4364-668A-A72D1DD4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F19B9EA-1B66-538A-7977-ECFE172B9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25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F046CE60-E123-331F-EFD2-4EB5CC5A9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45DA7A6-3A37-AECB-1CC3-42AC09F37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9C560B7-AF24-90D2-0338-68EBE84971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991E2-40E2-5E4A-B925-1403D2AAFB54}" type="datetimeFigureOut">
              <a:rPr lang="sk-SK" smtClean="0"/>
              <a:t>18. 9. 2023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838FEC3-1482-CA36-2C54-D88F79461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B6CD57F-CBFD-728D-4415-51512FC0A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F591C-7E68-E848-8E49-4AC53915B0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693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6459BAF-F663-FA3A-4784-A62F15789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6281928" cy="4135437"/>
          </a:xfrm>
        </p:spPr>
        <p:txBody>
          <a:bodyPr>
            <a:normAutofit/>
          </a:bodyPr>
          <a:lstStyle/>
          <a:p>
            <a:pPr algn="l"/>
            <a:r>
              <a:rPr lang="sk-SK" sz="6600" dirty="0"/>
              <a:t>Tímová kompatibilita a zvyšovanie výkonnosti tímov</a:t>
            </a: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4170178-89A3-E39D-9983-3D01F2855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8114" y="1232452"/>
            <a:ext cx="3200400" cy="3850919"/>
          </a:xfrm>
        </p:spPr>
        <p:txBody>
          <a:bodyPr anchor="b">
            <a:normAutofit/>
          </a:bodyPr>
          <a:lstStyle/>
          <a:p>
            <a:pPr algn="l"/>
            <a:r>
              <a:rPr lang="sk-SK" dirty="0">
                <a:solidFill>
                  <a:srgbClr val="FFFFFF"/>
                </a:solidFill>
              </a:rPr>
              <a:t>Národné osvetové centrum 07.09.2023</a:t>
            </a:r>
          </a:p>
          <a:p>
            <a:pPr algn="l"/>
            <a:r>
              <a:rPr lang="sk-SK" dirty="0">
                <a:solidFill>
                  <a:srgbClr val="FFFFFF"/>
                </a:solidFill>
              </a:rPr>
              <a:t>PhDr. Marián </a:t>
            </a:r>
            <a:r>
              <a:rPr lang="sk-SK" dirty="0" err="1">
                <a:solidFill>
                  <a:srgbClr val="FFFFFF"/>
                </a:solidFill>
              </a:rPr>
              <a:t>Štermenský</a:t>
            </a:r>
            <a:r>
              <a:rPr lang="sk-SK" dirty="0">
                <a:solidFill>
                  <a:srgbClr val="FFFFFF"/>
                </a:solidFill>
              </a:rPr>
              <a:t>, PhD,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18288"/>
          </a:xfrm>
          <a:custGeom>
            <a:avLst/>
            <a:gdLst>
              <a:gd name="connsiteX0" fmla="*/ 0 w 6281928"/>
              <a:gd name="connsiteY0" fmla="*/ 0 h 18288"/>
              <a:gd name="connsiteX1" fmla="*/ 572353 w 6281928"/>
              <a:gd name="connsiteY1" fmla="*/ 0 h 18288"/>
              <a:gd name="connsiteX2" fmla="*/ 1207526 w 6281928"/>
              <a:gd name="connsiteY2" fmla="*/ 0 h 18288"/>
              <a:gd name="connsiteX3" fmla="*/ 1779880 w 6281928"/>
              <a:gd name="connsiteY3" fmla="*/ 0 h 18288"/>
              <a:gd name="connsiteX4" fmla="*/ 2540691 w 6281928"/>
              <a:gd name="connsiteY4" fmla="*/ 0 h 18288"/>
              <a:gd name="connsiteX5" fmla="*/ 3238683 w 6281928"/>
              <a:gd name="connsiteY5" fmla="*/ 0 h 18288"/>
              <a:gd name="connsiteX6" fmla="*/ 3936675 w 6281928"/>
              <a:gd name="connsiteY6" fmla="*/ 0 h 18288"/>
              <a:gd name="connsiteX7" fmla="*/ 4760305 w 6281928"/>
              <a:gd name="connsiteY7" fmla="*/ 0 h 18288"/>
              <a:gd name="connsiteX8" fmla="*/ 5521117 w 6281928"/>
              <a:gd name="connsiteY8" fmla="*/ 0 h 18288"/>
              <a:gd name="connsiteX9" fmla="*/ 6281928 w 6281928"/>
              <a:gd name="connsiteY9" fmla="*/ 0 h 18288"/>
              <a:gd name="connsiteX10" fmla="*/ 6281928 w 6281928"/>
              <a:gd name="connsiteY10" fmla="*/ 18288 h 18288"/>
              <a:gd name="connsiteX11" fmla="*/ 5772394 w 6281928"/>
              <a:gd name="connsiteY11" fmla="*/ 18288 h 18288"/>
              <a:gd name="connsiteX12" fmla="*/ 5200040 w 6281928"/>
              <a:gd name="connsiteY12" fmla="*/ 18288 h 18288"/>
              <a:gd name="connsiteX13" fmla="*/ 4439229 w 6281928"/>
              <a:gd name="connsiteY13" fmla="*/ 18288 h 18288"/>
              <a:gd name="connsiteX14" fmla="*/ 3615599 w 6281928"/>
              <a:gd name="connsiteY14" fmla="*/ 18288 h 18288"/>
              <a:gd name="connsiteX15" fmla="*/ 2980426 w 6281928"/>
              <a:gd name="connsiteY15" fmla="*/ 18288 h 18288"/>
              <a:gd name="connsiteX16" fmla="*/ 2156795 w 6281928"/>
              <a:gd name="connsiteY16" fmla="*/ 18288 h 18288"/>
              <a:gd name="connsiteX17" fmla="*/ 1584442 w 6281928"/>
              <a:gd name="connsiteY17" fmla="*/ 18288 h 18288"/>
              <a:gd name="connsiteX18" fmla="*/ 1074908 w 6281928"/>
              <a:gd name="connsiteY18" fmla="*/ 18288 h 18288"/>
              <a:gd name="connsiteX19" fmla="*/ 0 w 6281928"/>
              <a:gd name="connsiteY19" fmla="*/ 18288 h 18288"/>
              <a:gd name="connsiteX20" fmla="*/ 0 w 6281928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18288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307" y="7355"/>
                  <a:pt x="6282212" y="10249"/>
                  <a:pt x="6281928" y="18288"/>
                </a:cubicBezTo>
                <a:cubicBezTo>
                  <a:pt x="6078981" y="8428"/>
                  <a:pt x="5961061" y="2290"/>
                  <a:pt x="5772394" y="18288"/>
                </a:cubicBezTo>
                <a:cubicBezTo>
                  <a:pt x="5583727" y="34286"/>
                  <a:pt x="5329968" y="24208"/>
                  <a:pt x="5200040" y="18288"/>
                </a:cubicBezTo>
                <a:cubicBezTo>
                  <a:pt x="5070112" y="12368"/>
                  <a:pt x="4793288" y="21070"/>
                  <a:pt x="4439229" y="18288"/>
                </a:cubicBezTo>
                <a:cubicBezTo>
                  <a:pt x="4085170" y="15506"/>
                  <a:pt x="3813765" y="-16466"/>
                  <a:pt x="3615599" y="18288"/>
                </a:cubicBezTo>
                <a:cubicBezTo>
                  <a:pt x="3417433" y="53042"/>
                  <a:pt x="3133643" y="20727"/>
                  <a:pt x="2980426" y="18288"/>
                </a:cubicBezTo>
                <a:cubicBezTo>
                  <a:pt x="2827209" y="15849"/>
                  <a:pt x="2380685" y="51850"/>
                  <a:pt x="2156795" y="18288"/>
                </a:cubicBezTo>
                <a:cubicBezTo>
                  <a:pt x="1932905" y="-15274"/>
                  <a:pt x="1716744" y="-1398"/>
                  <a:pt x="1584442" y="18288"/>
                </a:cubicBezTo>
                <a:cubicBezTo>
                  <a:pt x="1452140" y="37974"/>
                  <a:pt x="1280887" y="12750"/>
                  <a:pt x="1074908" y="18288"/>
                </a:cubicBezTo>
                <a:cubicBezTo>
                  <a:pt x="868929" y="23826"/>
                  <a:pt x="318124" y="-17878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6281928" h="18288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268" y="5688"/>
                  <a:pt x="6281759" y="13142"/>
                  <a:pt x="6281928" y="18288"/>
                </a:cubicBezTo>
                <a:cubicBezTo>
                  <a:pt x="6036108" y="15339"/>
                  <a:pt x="5743611" y="10415"/>
                  <a:pt x="5583936" y="18288"/>
                </a:cubicBezTo>
                <a:cubicBezTo>
                  <a:pt x="5424261" y="26161"/>
                  <a:pt x="5250533" y="-179"/>
                  <a:pt x="4948763" y="18288"/>
                </a:cubicBezTo>
                <a:cubicBezTo>
                  <a:pt x="4646993" y="36755"/>
                  <a:pt x="4354673" y="7565"/>
                  <a:pt x="4125133" y="18288"/>
                </a:cubicBezTo>
                <a:cubicBezTo>
                  <a:pt x="3895593" y="29012"/>
                  <a:pt x="3570246" y="29209"/>
                  <a:pt x="3301502" y="18288"/>
                </a:cubicBezTo>
                <a:cubicBezTo>
                  <a:pt x="3032758" y="7367"/>
                  <a:pt x="2955340" y="11905"/>
                  <a:pt x="2729149" y="18288"/>
                </a:cubicBezTo>
                <a:cubicBezTo>
                  <a:pt x="2502958" y="24671"/>
                  <a:pt x="2269423" y="3142"/>
                  <a:pt x="2031157" y="18288"/>
                </a:cubicBezTo>
                <a:cubicBezTo>
                  <a:pt x="1792891" y="33434"/>
                  <a:pt x="1484731" y="22122"/>
                  <a:pt x="1207526" y="18288"/>
                </a:cubicBezTo>
                <a:cubicBezTo>
                  <a:pt x="930321" y="14454"/>
                  <a:pt x="560231" y="-33402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1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52854E7-A4B4-C29D-C3D4-11B229D326D4}"/>
              </a:ext>
            </a:extLst>
          </p:cNvPr>
          <p:cNvSpPr txBox="1"/>
          <p:nvPr/>
        </p:nvSpPr>
        <p:spPr>
          <a:xfrm>
            <a:off x="635000" y="640823"/>
            <a:ext cx="3418659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k-SK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Agenda na dnes: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sk-SK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k-SK" sz="4000" dirty="0">
                <a:latin typeface="+mj-lt"/>
                <a:ea typeface="+mj-ea"/>
                <a:cs typeface="+mj-cs"/>
              </a:rPr>
              <a:t>preskúmať a porozumieť</a:t>
            </a:r>
            <a:endParaRPr lang="sk-SK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BlokTextu 2">
            <a:extLst>
              <a:ext uri="{FF2B5EF4-FFF2-40B4-BE49-F238E27FC236}">
                <a16:creationId xmlns:a16="http://schemas.microsoft.com/office/drawing/2014/main" id="{254DECA1-DF93-D0FE-F24A-5BFBFD2EDA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351505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lokTextu 2">
            <a:extLst>
              <a:ext uri="{FF2B5EF4-FFF2-40B4-BE49-F238E27FC236}">
                <a16:creationId xmlns:a16="http://schemas.microsoft.com/office/drawing/2014/main" id="{5A9BB930-FC1D-C082-DBAB-1720C0A71FE6}"/>
              </a:ext>
            </a:extLst>
          </p:cNvPr>
          <p:cNvSpPr txBox="1"/>
          <p:nvPr/>
        </p:nvSpPr>
        <p:spPr>
          <a:xfrm rot="19680941">
            <a:off x="1933411" y="3105834"/>
            <a:ext cx="7310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Pre Bonus </a:t>
            </a:r>
            <a:r>
              <a:rPr lang="sk-SK" sz="3600" dirty="0" err="1">
                <a:solidFill>
                  <a:schemeClr val="bg1">
                    <a:lumMod val="95000"/>
                  </a:schemeClr>
                </a:solidFill>
              </a:rPr>
              <a:t>Consulting</a:t>
            </a:r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sk-SK" sz="3600" dirty="0" err="1">
                <a:solidFill>
                  <a:schemeClr val="bg1">
                    <a:lumMod val="95000"/>
                  </a:schemeClr>
                </a:solidFill>
              </a:rPr>
              <a:t>s.r.o</a:t>
            </a:r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0096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AE0E1724-AA22-CF21-E685-049B1276BCDE}"/>
              </a:ext>
            </a:extLst>
          </p:cNvPr>
          <p:cNvSpPr txBox="1"/>
          <p:nvPr/>
        </p:nvSpPr>
        <p:spPr>
          <a:xfrm>
            <a:off x="1208314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800" b="1" dirty="0">
                <a:effectLst/>
              </a:rPr>
              <a:t>Tímová kompatibilita </a:t>
            </a:r>
            <a:r>
              <a:rPr lang="sk-SK" sz="2800" dirty="0">
                <a:effectLst/>
              </a:rPr>
              <a:t>je termín, ktorý sa používa na opis vzájomnej schopnosti členov tímu pracovať spolu </a:t>
            </a:r>
            <a:r>
              <a:rPr lang="sk-SK" sz="2800" u="sng" dirty="0">
                <a:effectLst/>
              </a:rPr>
              <a:t>efektívne a harmonicky</a:t>
            </a:r>
            <a:r>
              <a:rPr lang="sk-SK" sz="2800" dirty="0">
                <a:effectLst/>
              </a:rPr>
              <a:t>. Je to miera, do akej sa jednotlivci v tíme k sebe hodia a spolupracujú bez väčších konfliktov alebo problémov. 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800" dirty="0">
                <a:effectLst/>
              </a:rPr>
              <a:t>Tímová kompatibilita môže byť ovplyvnená rôznymi faktormi, vrátane osobných vlastností, komunikačných štýlov, pracovných hodnôt a cieľov.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k-SK" sz="280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AD3AE712-F541-09B8-7D4D-4DB0552A31CE}"/>
              </a:ext>
            </a:extLst>
          </p:cNvPr>
          <p:cNvSpPr txBox="1"/>
          <p:nvPr/>
        </p:nvSpPr>
        <p:spPr>
          <a:xfrm rot="19680941">
            <a:off x="1933411" y="3105834"/>
            <a:ext cx="7310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Pre Bonus </a:t>
            </a:r>
            <a:r>
              <a:rPr lang="sk-SK" sz="3600" dirty="0" err="1">
                <a:solidFill>
                  <a:schemeClr val="bg1">
                    <a:lumMod val="95000"/>
                  </a:schemeClr>
                </a:solidFill>
              </a:rPr>
              <a:t>Consulting</a:t>
            </a:r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sk-SK" sz="3600" dirty="0" err="1">
                <a:solidFill>
                  <a:schemeClr val="bg1">
                    <a:lumMod val="95000"/>
                  </a:schemeClr>
                </a:solidFill>
              </a:rPr>
              <a:t>s.r.o</a:t>
            </a:r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6483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80AFA89-496B-CBD7-354D-31522CE0BA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659574"/>
              </p:ext>
            </p:extLst>
          </p:nvPr>
        </p:nvGraphicFramePr>
        <p:xfrm>
          <a:off x="1172028" y="1207884"/>
          <a:ext cx="8650398" cy="5133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lokTextu 2">
            <a:extLst>
              <a:ext uri="{FF2B5EF4-FFF2-40B4-BE49-F238E27FC236}">
                <a16:creationId xmlns:a16="http://schemas.microsoft.com/office/drawing/2014/main" id="{B6B55C51-8BB7-6C71-08A6-1D81EDE8EC73}"/>
              </a:ext>
            </a:extLst>
          </p:cNvPr>
          <p:cNvSpPr txBox="1"/>
          <p:nvPr/>
        </p:nvSpPr>
        <p:spPr>
          <a:xfrm>
            <a:off x="914400" y="315332"/>
            <a:ext cx="7975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/>
              <a:t>DOBRÉ PRACOVNÉ PROSTREDIE – PRACOVNÉ MIESTO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181996BB-7C5E-DDF8-4829-C805399C5D6B}"/>
              </a:ext>
            </a:extLst>
          </p:cNvPr>
          <p:cNvSpPr txBox="1"/>
          <p:nvPr/>
        </p:nvSpPr>
        <p:spPr>
          <a:xfrm>
            <a:off x="914400" y="838552"/>
            <a:ext cx="921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Maslow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40DABAE5-5804-88FD-E34D-2B465EE1A8D2}"/>
              </a:ext>
            </a:extLst>
          </p:cNvPr>
          <p:cNvSpPr txBox="1"/>
          <p:nvPr/>
        </p:nvSpPr>
        <p:spPr>
          <a:xfrm rot="19680941">
            <a:off x="1933411" y="3105834"/>
            <a:ext cx="7310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Pre Bonus </a:t>
            </a:r>
            <a:r>
              <a:rPr lang="sk-SK" sz="3600" dirty="0" err="1">
                <a:solidFill>
                  <a:schemeClr val="bg1">
                    <a:lumMod val="95000"/>
                  </a:schemeClr>
                </a:solidFill>
              </a:rPr>
              <a:t>Consulting</a:t>
            </a:r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sk-SK" sz="3600" dirty="0" err="1">
                <a:solidFill>
                  <a:schemeClr val="bg1">
                    <a:lumMod val="95000"/>
                  </a:schemeClr>
                </a:solidFill>
              </a:rPr>
              <a:t>s.r.o</a:t>
            </a:r>
            <a:r>
              <a:rPr lang="sk-SK" sz="36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0553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D9FF2495-3E73-CE50-B069-616ABB0D8673}"/>
              </a:ext>
            </a:extLst>
          </p:cNvPr>
          <p:cNvSpPr txBox="1"/>
          <p:nvPr/>
        </p:nvSpPr>
        <p:spPr>
          <a:xfrm>
            <a:off x="575889" y="415413"/>
            <a:ext cx="710361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  <a:p>
            <a:r>
              <a:rPr lang="sk-SK" sz="2800" dirty="0"/>
              <a:t>OSOBNOSTNÉ CHARAKTERISTIKY ČLENOV TÍMU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532C5001-EC24-38D8-B3EE-91615B38725E}"/>
              </a:ext>
            </a:extLst>
          </p:cNvPr>
          <p:cNvSpPr txBox="1"/>
          <p:nvPr/>
        </p:nvSpPr>
        <p:spPr>
          <a:xfrm>
            <a:off x="1150116" y="1421463"/>
            <a:ext cx="8326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>
                <a:solidFill>
                  <a:schemeClr val="accent5">
                    <a:lumMod val="50000"/>
                  </a:schemeClr>
                </a:solidFill>
              </a:rPr>
              <a:t>Predpoklad: </a:t>
            </a:r>
            <a:r>
              <a:rPr lang="sk-SK" sz="2800" dirty="0"/>
              <a:t>Kompetencie + Kompatibilita = Produktivita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42A6BCC0-80C4-186B-61FF-60F8CBA2F404}"/>
              </a:ext>
            </a:extLst>
          </p:cNvPr>
          <p:cNvSpPr txBox="1"/>
          <p:nvPr/>
        </p:nvSpPr>
        <p:spPr>
          <a:xfrm>
            <a:off x="1828800" y="2743200"/>
            <a:ext cx="55450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Ako spoznávať osobnostné charakteristiky?</a:t>
            </a:r>
          </a:p>
          <a:p>
            <a:r>
              <a:rPr lang="sk-SK" sz="2400" dirty="0"/>
              <a:t>Dajú sa meniť?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9814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lokTextu 3">
            <a:extLst>
              <a:ext uri="{FF2B5EF4-FFF2-40B4-BE49-F238E27FC236}">
                <a16:creationId xmlns:a16="http://schemas.microsoft.com/office/drawing/2014/main" id="{2B6DAD34-EDCE-87FD-97FB-79D246919E10}"/>
              </a:ext>
            </a:extLst>
          </p:cNvPr>
          <p:cNvSpPr txBox="1"/>
          <p:nvPr/>
        </p:nvSpPr>
        <p:spPr>
          <a:xfrm>
            <a:off x="470477" y="1985524"/>
            <a:ext cx="4257576" cy="5093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800" b="1" dirty="0"/>
              <a:t>1.Komunikácia:</a:t>
            </a:r>
          </a:p>
          <a:p>
            <a:pPr>
              <a:spcAft>
                <a:spcPts val="600"/>
              </a:spcAft>
            </a:pPr>
            <a:r>
              <a:rPr lang="sk-SK" sz="2800" b="1" dirty="0"/>
              <a:t>2. Vedenie: </a:t>
            </a:r>
          </a:p>
          <a:p>
            <a:pPr>
              <a:spcAft>
                <a:spcPts val="600"/>
              </a:spcAft>
            </a:pPr>
            <a:r>
              <a:rPr lang="sk-SK" sz="2800" b="1" dirty="0"/>
              <a:t>3. Tvorivosť</a:t>
            </a:r>
          </a:p>
          <a:p>
            <a:pPr>
              <a:spcAft>
                <a:spcPts val="600"/>
              </a:spcAft>
            </a:pPr>
            <a:r>
              <a:rPr lang="sk-SK" sz="2800" b="1" dirty="0"/>
              <a:t>4. Dôslednosť</a:t>
            </a:r>
          </a:p>
          <a:p>
            <a:pPr>
              <a:spcAft>
                <a:spcPts val="600"/>
              </a:spcAft>
            </a:pPr>
            <a:r>
              <a:rPr lang="sk-SK" sz="2800" b="1" dirty="0"/>
              <a:t>5. </a:t>
            </a:r>
            <a:r>
              <a:rPr lang="sk-SK" sz="2800" b="1" dirty="0" err="1"/>
              <a:t>Tímovosť</a:t>
            </a:r>
            <a:endParaRPr lang="sk-SK" sz="2800" b="1" dirty="0"/>
          </a:p>
          <a:p>
            <a:pPr>
              <a:spcAft>
                <a:spcPts val="600"/>
              </a:spcAft>
            </a:pPr>
            <a:r>
              <a:rPr lang="sk-SK" sz="2800" b="1" dirty="0"/>
              <a:t>6. Flexibilita</a:t>
            </a:r>
          </a:p>
          <a:p>
            <a:pPr>
              <a:spcAft>
                <a:spcPts val="600"/>
              </a:spcAft>
            </a:pPr>
            <a:r>
              <a:rPr lang="sk-SK" sz="2800" b="1" dirty="0"/>
              <a:t>7.  Analytické myslenie</a:t>
            </a:r>
          </a:p>
          <a:p>
            <a:pPr>
              <a:spcAft>
                <a:spcPts val="600"/>
              </a:spcAft>
            </a:pPr>
            <a:r>
              <a:rPr lang="sk-SK" sz="2800" b="1" dirty="0"/>
              <a:t>8. Zodpovednosť</a:t>
            </a:r>
          </a:p>
          <a:p>
            <a:pPr>
              <a:spcAft>
                <a:spcPts val="600"/>
              </a:spcAft>
            </a:pPr>
            <a:r>
              <a:rPr lang="sk-SK" sz="2800" b="1" dirty="0"/>
              <a:t>9. Emocionálna inteligencia</a:t>
            </a:r>
          </a:p>
          <a:p>
            <a:pPr>
              <a:spcAft>
                <a:spcPts val="600"/>
              </a:spcAft>
            </a:pPr>
            <a:endParaRPr lang="sk-SK" sz="2800" b="1" dirty="0"/>
          </a:p>
        </p:txBody>
      </p:sp>
      <p:graphicFrame>
        <p:nvGraphicFramePr>
          <p:cNvPr id="6" name="BlokTextu 2">
            <a:extLst>
              <a:ext uri="{FF2B5EF4-FFF2-40B4-BE49-F238E27FC236}">
                <a16:creationId xmlns:a16="http://schemas.microsoft.com/office/drawing/2014/main" id="{55B0638C-AA66-0FFE-1744-E279B4E854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772535"/>
              </p:ext>
            </p:extLst>
          </p:nvPr>
        </p:nvGraphicFramePr>
        <p:xfrm>
          <a:off x="108831" y="221226"/>
          <a:ext cx="7899539" cy="3207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6635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707BF432-74DF-D8DC-47BD-A9895E076485}"/>
              </a:ext>
            </a:extLst>
          </p:cNvPr>
          <p:cNvGrpSpPr/>
          <p:nvPr/>
        </p:nvGrpSpPr>
        <p:grpSpPr>
          <a:xfrm>
            <a:off x="990600" y="1038599"/>
            <a:ext cx="10134600" cy="4720421"/>
            <a:chOff x="0" y="2823473"/>
            <a:chExt cx="6245265" cy="2685150"/>
          </a:xfrm>
        </p:grpSpPr>
        <p:sp>
          <p:nvSpPr>
            <p:cNvPr id="3" name="Zaoblený obdĺžnik 2">
              <a:extLst>
                <a:ext uri="{FF2B5EF4-FFF2-40B4-BE49-F238E27FC236}">
                  <a16:creationId xmlns:a16="http://schemas.microsoft.com/office/drawing/2014/main" id="{9AA7B81B-3986-2321-EC75-8F5B3BFE87E3}"/>
                </a:ext>
              </a:extLst>
            </p:cNvPr>
            <p:cNvSpPr/>
            <p:nvPr/>
          </p:nvSpPr>
          <p:spPr>
            <a:xfrm>
              <a:off x="0" y="2823473"/>
              <a:ext cx="6245265" cy="26851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55363"/>
                <a:satOff val="-83928"/>
                <a:lumOff val="8628"/>
                <a:alphaOff val="0"/>
              </a:schemeClr>
            </a:fillRef>
            <a:effectRef idx="0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k-SK"/>
            </a:p>
          </p:txBody>
        </p:sp>
        <p:sp>
          <p:nvSpPr>
            <p:cNvPr id="4" name="Zaoblený obdĺžnik 4">
              <a:extLst>
                <a:ext uri="{FF2B5EF4-FFF2-40B4-BE49-F238E27FC236}">
                  <a16:creationId xmlns:a16="http://schemas.microsoft.com/office/drawing/2014/main" id="{FB4B7745-737B-28F5-E164-5929F43D8775}"/>
                </a:ext>
              </a:extLst>
            </p:cNvPr>
            <p:cNvSpPr txBox="1"/>
            <p:nvPr/>
          </p:nvSpPr>
          <p:spPr>
            <a:xfrm>
              <a:off x="131078" y="2954551"/>
              <a:ext cx="5983109" cy="24229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108778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32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Výkon tímu môže byť pozitívne ovplyvnený tým, že sa členovia tímu dopĺňajú vo svojich osobnostných charakteristikách. </a:t>
              </a:r>
            </a:p>
            <a:p>
              <a:pPr algn="ctr" defTabSz="108778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32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Rôznorodosť v osobnostných charakteristikách môže prispieť k bohatšiemu výmennému procesu, nápadom a perspektívam. Avšak je dôležité mať aj správny manažment tímu, ktorý vie tieto rôznorodé charakteristiky riadiť a smerovať k spoločným cieľom.</a:t>
              </a:r>
              <a:endParaRPr lang="en-US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7539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C9CAA73-0D68-FC16-9B1F-31561B4B56F1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Zvyšovanie výkonnosti tímu</a:t>
            </a:r>
          </a:p>
        </p:txBody>
      </p:sp>
      <p:sp>
        <p:nvSpPr>
          <p:cNvPr id="3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BlokTextu 2">
            <a:extLst>
              <a:ext uri="{FF2B5EF4-FFF2-40B4-BE49-F238E27FC236}">
                <a16:creationId xmlns:a16="http://schemas.microsoft.com/office/drawing/2014/main" id="{EF1CC8BD-6858-10E4-8A16-9266B339F7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3721936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948FAA15-33A4-C1EA-F3B9-C39501FA2C2E}"/>
              </a:ext>
            </a:extLst>
          </p:cNvPr>
          <p:cNvSpPr txBox="1"/>
          <p:nvPr/>
        </p:nvSpPr>
        <p:spPr>
          <a:xfrm>
            <a:off x="929640" y="1409513"/>
            <a:ext cx="78985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Kombinácia</a:t>
            </a:r>
            <a:r>
              <a:rPr lang="en-US" dirty="0"/>
              <a:t> </a:t>
            </a:r>
            <a:r>
              <a:rPr lang="en-US" dirty="0" err="1"/>
              <a:t>strategií</a:t>
            </a:r>
            <a:r>
              <a:rPr lang="en-US" dirty="0"/>
              <a:t>, </a:t>
            </a:r>
            <a:r>
              <a:rPr lang="en-US" dirty="0" err="1"/>
              <a:t>ktoré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týkajú</a:t>
            </a:r>
            <a:r>
              <a:rPr lang="en-US" dirty="0"/>
              <a:t> </a:t>
            </a:r>
            <a:r>
              <a:rPr lang="en-US" dirty="0" err="1"/>
              <a:t>procesov</a:t>
            </a:r>
            <a:r>
              <a:rPr lang="en-US" dirty="0"/>
              <a:t>, </a:t>
            </a:r>
            <a:r>
              <a:rPr lang="en-US" dirty="0" err="1"/>
              <a:t>motivácie</a:t>
            </a:r>
            <a:r>
              <a:rPr lang="en-US" dirty="0"/>
              <a:t> a </a:t>
            </a:r>
            <a:r>
              <a:rPr lang="en-US" dirty="0" err="1"/>
              <a:t>zlepšovania</a:t>
            </a:r>
            <a:r>
              <a:rPr lang="en-US" dirty="0"/>
              <a:t> </a:t>
            </a:r>
            <a:r>
              <a:rPr lang="en-US" dirty="0" err="1"/>
              <a:t>schopností</a:t>
            </a:r>
            <a:r>
              <a:rPr lang="en-US" dirty="0"/>
              <a:t>: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9952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809E8376-AFDF-F393-BE93-D73352B95EFE}"/>
              </a:ext>
            </a:extLst>
          </p:cNvPr>
          <p:cNvSpPr txBox="1"/>
          <p:nvPr/>
        </p:nvSpPr>
        <p:spPr>
          <a:xfrm>
            <a:off x="988142" y="575187"/>
            <a:ext cx="5077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8 </a:t>
            </a:r>
            <a:r>
              <a:rPr lang="sk-SK" sz="4000" dirty="0" err="1"/>
              <a:t>tíímových</a:t>
            </a:r>
            <a:r>
              <a:rPr lang="sk-SK" sz="4000" dirty="0"/>
              <a:t> rolí - </a:t>
            </a:r>
            <a:r>
              <a:rPr lang="sk-SK" sz="4000" dirty="0" err="1"/>
              <a:t>Belbin</a:t>
            </a:r>
            <a:endParaRPr lang="sk-SK" sz="4000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81CCFD9-C9A1-DCD5-85CC-0EF31F0277E1}"/>
              </a:ext>
            </a:extLst>
          </p:cNvPr>
          <p:cNvSpPr txBox="1"/>
          <p:nvPr/>
        </p:nvSpPr>
        <p:spPr>
          <a:xfrm>
            <a:off x="1017639" y="2271252"/>
            <a:ext cx="18250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Konceptor</a:t>
            </a:r>
            <a:r>
              <a:rPr lang="en-US" sz="2800" b="1" dirty="0"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endParaRPr lang="sk-SK" sz="2800" b="1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800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36F61D82-38D2-309A-AA4D-DBE64366F41A}"/>
              </a:ext>
            </a:extLst>
          </p:cNvPr>
          <p:cNvSpPr txBox="1"/>
          <p:nvPr/>
        </p:nvSpPr>
        <p:spPr>
          <a:xfrm>
            <a:off x="1047135" y="3598606"/>
            <a:ext cx="234371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Koordinátor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endParaRPr lang="sk-SK" sz="3200" b="1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2F61E0F6-4936-DEBE-3EA9-64ABB6ED3E0D}"/>
              </a:ext>
            </a:extLst>
          </p:cNvPr>
          <p:cNvSpPr txBox="1"/>
          <p:nvPr/>
        </p:nvSpPr>
        <p:spPr>
          <a:xfrm>
            <a:off x="3642852" y="2271252"/>
            <a:ext cx="15452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4F81BD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Inovátor</a:t>
            </a:r>
            <a:r>
              <a:rPr lang="en-US" sz="2800" b="1" dirty="0">
                <a:solidFill>
                  <a:srgbClr val="4F81BD"/>
                </a:solidFill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endParaRPr lang="sk-SK" sz="2800" b="1" dirty="0">
              <a:solidFill>
                <a:srgbClr val="4F81BD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8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604BC4F0-3900-349F-2111-6CE4A3A8BCC2}"/>
              </a:ext>
            </a:extLst>
          </p:cNvPr>
          <p:cNvSpPr txBox="1"/>
          <p:nvPr/>
        </p:nvSpPr>
        <p:spPr>
          <a:xfrm>
            <a:off x="3406877" y="4188542"/>
            <a:ext cx="31965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4F81BD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Vyhľadávač</a:t>
            </a:r>
            <a:r>
              <a:rPr lang="en-US" sz="2800" b="1" dirty="0">
                <a:solidFill>
                  <a:srgbClr val="4F81BD"/>
                </a:solidFill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4F81BD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zdrojov</a:t>
            </a:r>
            <a:r>
              <a:rPr lang="en-US" sz="2800" b="1" dirty="0">
                <a:solidFill>
                  <a:srgbClr val="4F81BD"/>
                </a:solidFill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endParaRPr lang="sk-SK" sz="2800" b="1" dirty="0">
              <a:solidFill>
                <a:srgbClr val="4F81BD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800" dirty="0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8F529812-4AC7-B593-E377-1BF8A3F6DC36}"/>
              </a:ext>
            </a:extLst>
          </p:cNvPr>
          <p:cNvSpPr txBox="1"/>
          <p:nvPr/>
        </p:nvSpPr>
        <p:spPr>
          <a:xfrm>
            <a:off x="6636774" y="3038168"/>
            <a:ext cx="19051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Hodnotiteľ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endParaRPr lang="sk-SK" sz="28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800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EC60FD2-A51F-9E78-A59D-B6E7C5EE8630}"/>
              </a:ext>
            </a:extLst>
          </p:cNvPr>
          <p:cNvSpPr txBox="1"/>
          <p:nvPr/>
        </p:nvSpPr>
        <p:spPr>
          <a:xfrm>
            <a:off x="6931742" y="1327355"/>
            <a:ext cx="15848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Pracant</a:t>
            </a:r>
            <a:r>
              <a:rPr lang="en-US" sz="3200" b="1" dirty="0">
                <a:solidFill>
                  <a:srgbClr val="FF0000"/>
                </a:solidFill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endParaRPr lang="sk-SK" sz="3200" b="1" dirty="0">
              <a:solidFill>
                <a:srgbClr val="FF0000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75DCE587-4266-CB04-9B1B-D0BA59B4E319}"/>
              </a:ext>
            </a:extLst>
          </p:cNvPr>
          <p:cNvSpPr txBox="1"/>
          <p:nvPr/>
        </p:nvSpPr>
        <p:spPr>
          <a:xfrm>
            <a:off x="7949381" y="4542503"/>
            <a:ext cx="22074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Humanizátor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endParaRPr lang="sk-SK" sz="28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800" dirty="0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73B2E4AD-CDA9-76D4-D1B0-61A21DC73827}"/>
              </a:ext>
            </a:extLst>
          </p:cNvPr>
          <p:cNvSpPr txBox="1"/>
          <p:nvPr/>
        </p:nvSpPr>
        <p:spPr>
          <a:xfrm>
            <a:off x="10073148" y="2241755"/>
            <a:ext cx="188718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Doťahovač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Arial Hebrew" pitchFamily="2" charset="-79"/>
                <a:cs typeface="Times New Roman" panose="02020603050405020304" pitchFamily="18" charset="0"/>
              </a:rPr>
              <a:t> </a:t>
            </a:r>
            <a:endParaRPr lang="sk-SK" sz="28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18836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29797549-A1F3-E343-94C6-6E1FF8451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" r="1" b="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07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Obrázok, na ktorom je hračka, vektorová grafika&#10;&#10;Automaticky generovaný popis">
            <a:extLst>
              <a:ext uri="{FF2B5EF4-FFF2-40B4-BE49-F238E27FC236}">
                <a16:creationId xmlns:a16="http://schemas.microsoft.com/office/drawing/2014/main" id="{CE0C5DEE-2729-0D48-9C56-206C174A5F7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248" y="1273995"/>
            <a:ext cx="1474993" cy="198158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E367F4DE-A0D6-6A42-967E-B8A9ABD88BF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438" y="3965825"/>
            <a:ext cx="1470387" cy="2248708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A8D3C82F-0CDD-214D-8CF5-5554A7F5F8CC}"/>
              </a:ext>
            </a:extLst>
          </p:cNvPr>
          <p:cNvSpPr txBox="1"/>
          <p:nvPr/>
        </p:nvSpPr>
        <p:spPr>
          <a:xfrm>
            <a:off x="2648644" y="603875"/>
            <a:ext cx="2988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3">
                    <a:lumMod val="75000"/>
                  </a:schemeClr>
                </a:solidFill>
              </a:rPr>
              <a:t>PLEASE PEOPLE – POTEŠ ĽUDÍ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52CDACD1-8399-C64C-8A4C-ADF5B4AE8119}"/>
              </a:ext>
            </a:extLst>
          </p:cNvPr>
          <p:cNvSpPr txBox="1"/>
          <p:nvPr/>
        </p:nvSpPr>
        <p:spPr>
          <a:xfrm>
            <a:off x="7067438" y="6214533"/>
            <a:ext cx="2473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3">
                    <a:lumMod val="75000"/>
                  </a:schemeClr>
                </a:solidFill>
              </a:rPr>
              <a:t>BE STRONG – BUĎ SILNÝ</a:t>
            </a:r>
          </a:p>
        </p:txBody>
      </p:sp>
      <p:pic>
        <p:nvPicPr>
          <p:cNvPr id="6" name="Obrázok 5" descr="Obrázok, na ktorom je hračka, bábika&#10;&#10;Automaticky generovaný popis">
            <a:extLst>
              <a:ext uri="{FF2B5EF4-FFF2-40B4-BE49-F238E27FC236}">
                <a16:creationId xmlns:a16="http://schemas.microsoft.com/office/drawing/2014/main" id="{2156A9F9-D895-8842-BBB4-BE6DEE2F6EE1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2" r="56917" b="53074"/>
          <a:stretch/>
        </p:blipFill>
        <p:spPr>
          <a:xfrm>
            <a:off x="559788" y="4975768"/>
            <a:ext cx="707715" cy="993304"/>
          </a:xfrm>
          <a:prstGeom prst="rect">
            <a:avLst/>
          </a:prstGeom>
        </p:spPr>
      </p:pic>
      <p:pic>
        <p:nvPicPr>
          <p:cNvPr id="7" name="Obrázok 6" descr="Obrázok, na ktorom je text&#10;&#10;Automaticky generovaný popis">
            <a:extLst>
              <a:ext uri="{FF2B5EF4-FFF2-40B4-BE49-F238E27FC236}">
                <a16:creationId xmlns:a16="http://schemas.microsoft.com/office/drawing/2014/main" id="{9B057C1A-0B31-BD4D-92B0-BD8705E507F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438" y="960730"/>
            <a:ext cx="1368983" cy="2452859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EF3EBDAD-49F7-1247-8A2C-46ED64ACA81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258" y="3914454"/>
            <a:ext cx="1368983" cy="2248708"/>
          </a:xfrm>
          <a:prstGeom prst="rect">
            <a:avLst/>
          </a:prstGeom>
        </p:spPr>
      </p:pic>
      <p:cxnSp>
        <p:nvCxnSpPr>
          <p:cNvPr id="10" name="Priama spojnica 9">
            <a:extLst>
              <a:ext uri="{FF2B5EF4-FFF2-40B4-BE49-F238E27FC236}">
                <a16:creationId xmlns:a16="http://schemas.microsoft.com/office/drawing/2014/main" id="{8C1084AA-C09B-6B45-B1C5-FD841A1FD370}"/>
              </a:ext>
            </a:extLst>
          </p:cNvPr>
          <p:cNvCxnSpPr/>
          <p:nvPr/>
        </p:nvCxnSpPr>
        <p:spPr>
          <a:xfrm>
            <a:off x="5917915" y="960730"/>
            <a:ext cx="0" cy="5368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riama spojnica 11">
            <a:extLst>
              <a:ext uri="{FF2B5EF4-FFF2-40B4-BE49-F238E27FC236}">
                <a16:creationId xmlns:a16="http://schemas.microsoft.com/office/drawing/2014/main" id="{7F225201-A494-704A-BB2A-49F13A57B5E4}"/>
              </a:ext>
            </a:extLst>
          </p:cNvPr>
          <p:cNvCxnSpPr/>
          <p:nvPr/>
        </p:nvCxnSpPr>
        <p:spPr>
          <a:xfrm>
            <a:off x="3639216" y="3391052"/>
            <a:ext cx="4913567" cy="15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kTextu 12">
            <a:extLst>
              <a:ext uri="{FF2B5EF4-FFF2-40B4-BE49-F238E27FC236}">
                <a16:creationId xmlns:a16="http://schemas.microsoft.com/office/drawing/2014/main" id="{A682872E-C411-E046-A39C-A97EE3EED7A8}"/>
              </a:ext>
            </a:extLst>
          </p:cNvPr>
          <p:cNvSpPr txBox="1"/>
          <p:nvPr/>
        </p:nvSpPr>
        <p:spPr>
          <a:xfrm>
            <a:off x="6674575" y="577319"/>
            <a:ext cx="3039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3">
                    <a:lumMod val="75000"/>
                  </a:schemeClr>
                </a:solidFill>
              </a:rPr>
              <a:t>BE PERFECT – BUĎ PERFEKTNÝ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23EA0D85-C222-2347-A48C-3178922CD59F}"/>
              </a:ext>
            </a:extLst>
          </p:cNvPr>
          <p:cNvSpPr txBox="1"/>
          <p:nvPr/>
        </p:nvSpPr>
        <p:spPr>
          <a:xfrm>
            <a:off x="3452117" y="6236413"/>
            <a:ext cx="2135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3">
                    <a:lumMod val="75000"/>
                  </a:schemeClr>
                </a:solidFill>
              </a:rPr>
              <a:t>TRY HARD – SNAŽ SA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45A5478B-5066-8B45-8318-1601644B9589}"/>
              </a:ext>
            </a:extLst>
          </p:cNvPr>
          <p:cNvSpPr txBox="1"/>
          <p:nvPr/>
        </p:nvSpPr>
        <p:spPr>
          <a:xfrm>
            <a:off x="287676" y="6195317"/>
            <a:ext cx="1479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3">
                    <a:lumMod val="75000"/>
                  </a:schemeClr>
                </a:solidFill>
              </a:rPr>
              <a:t>PONÁHĽAJ SA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9FD75D1D-02C6-1B4D-B991-F100EC9DA149}"/>
              </a:ext>
            </a:extLst>
          </p:cNvPr>
          <p:cNvSpPr txBox="1"/>
          <p:nvPr/>
        </p:nvSpPr>
        <p:spPr>
          <a:xfrm>
            <a:off x="457193" y="177209"/>
            <a:ext cx="23614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chemeClr val="accent2"/>
                </a:solidFill>
              </a:rPr>
              <a:t>ŠTÝL RIADENIA TÍMU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B5EBA45C-D35B-3548-9685-18F6087BBB40}"/>
              </a:ext>
            </a:extLst>
          </p:cNvPr>
          <p:cNvSpPr txBox="1"/>
          <p:nvPr/>
        </p:nvSpPr>
        <p:spPr>
          <a:xfrm>
            <a:off x="2240924" y="1558344"/>
            <a:ext cx="1153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2"/>
                </a:solidFill>
              </a:rPr>
              <a:t>Starostlivý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BE9BB64-AE6B-064D-9560-AB6B69B055C5}"/>
              </a:ext>
            </a:extLst>
          </p:cNvPr>
          <p:cNvSpPr txBox="1"/>
          <p:nvPr/>
        </p:nvSpPr>
        <p:spPr>
          <a:xfrm>
            <a:off x="8912180" y="1609859"/>
            <a:ext cx="1263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2"/>
                </a:solidFill>
              </a:rPr>
              <a:t>Poradenský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EA338577-A827-E44E-ADAA-4B85D377B48F}"/>
              </a:ext>
            </a:extLst>
          </p:cNvPr>
          <p:cNvSpPr txBox="1"/>
          <p:nvPr/>
        </p:nvSpPr>
        <p:spPr>
          <a:xfrm>
            <a:off x="9053848" y="4739425"/>
            <a:ext cx="1319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2"/>
                </a:solidFill>
              </a:rPr>
              <a:t>Kontrolujúci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4C13C68F-C8CA-254B-98CD-06A5D328D065}"/>
              </a:ext>
            </a:extLst>
          </p:cNvPr>
          <p:cNvSpPr txBox="1"/>
          <p:nvPr/>
        </p:nvSpPr>
        <p:spPr>
          <a:xfrm>
            <a:off x="2743200" y="5074276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2"/>
                </a:solidFill>
              </a:rPr>
              <a:t>Spájajúci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AE0CD863-83D0-4440-8977-BA4CD5F7FD25}"/>
              </a:ext>
            </a:extLst>
          </p:cNvPr>
          <p:cNvSpPr txBox="1"/>
          <p:nvPr/>
        </p:nvSpPr>
        <p:spPr>
          <a:xfrm>
            <a:off x="457193" y="4695089"/>
            <a:ext cx="888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2"/>
                </a:solidFill>
              </a:rPr>
              <a:t>Stručný</a:t>
            </a:r>
          </a:p>
        </p:txBody>
      </p:sp>
    </p:spTree>
    <p:extLst>
      <p:ext uri="{BB962C8B-B14F-4D97-AF65-F5344CB8AC3E}">
        <p14:creationId xmlns:p14="http://schemas.microsoft.com/office/powerpoint/2010/main" val="2627725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B199270C-91B0-C6AA-CBE4-09AB4E093FB5}"/>
              </a:ext>
            </a:extLst>
          </p:cNvPr>
          <p:cNvSpPr txBox="1"/>
          <p:nvPr/>
        </p:nvSpPr>
        <p:spPr>
          <a:xfrm>
            <a:off x="447520" y="114213"/>
            <a:ext cx="53933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 err="1">
                <a:latin typeface="+mj-lt"/>
                <a:ea typeface="+mj-ea"/>
                <a:cs typeface="+mj-cs"/>
              </a:rPr>
              <a:t>Tímová</a:t>
            </a:r>
            <a:r>
              <a:rPr lang="en-US" sz="4400" dirty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>
                <a:latin typeface="+mj-lt"/>
                <a:ea typeface="+mj-ea"/>
                <a:cs typeface="+mj-cs"/>
              </a:rPr>
              <a:t>dynamika</a:t>
            </a:r>
            <a:r>
              <a:rPr lang="en-US" sz="440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0EA76E-293F-7FAE-66CE-A597C535A4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50"/>
          <a:stretch/>
        </p:blipFill>
        <p:spPr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41D4256-60A8-5ED0-2A08-A5B7B1F375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0564325"/>
              </p:ext>
            </p:extLst>
          </p:nvPr>
        </p:nvGraphicFramePr>
        <p:xfrm>
          <a:off x="368730" y="1075238"/>
          <a:ext cx="11511846" cy="5782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2113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75F111D4-2FD8-1AFD-E0D4-E3C73FA2BBCA}"/>
              </a:ext>
            </a:extLst>
          </p:cNvPr>
          <p:cNvSpPr txBox="1"/>
          <p:nvPr/>
        </p:nvSpPr>
        <p:spPr>
          <a:xfrm>
            <a:off x="632645" y="427703"/>
            <a:ext cx="6230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dirty="0"/>
              <a:t>Ovplyvňovanie skupinovej dynamiky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BA96D58-CBFD-548D-6C71-8576B2ECAC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3265824"/>
              </p:ext>
            </p:extLst>
          </p:nvPr>
        </p:nvGraphicFramePr>
        <p:xfrm>
          <a:off x="368709" y="719666"/>
          <a:ext cx="114889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6013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548AC912-633E-77EE-510A-11E0497ED245}"/>
              </a:ext>
            </a:extLst>
          </p:cNvPr>
          <p:cNvSpPr txBox="1"/>
          <p:nvPr/>
        </p:nvSpPr>
        <p:spPr>
          <a:xfrm>
            <a:off x="632645" y="427703"/>
            <a:ext cx="6230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dirty="0"/>
              <a:t>Ovplyvňovanie skupinovej dynamiky</a:t>
            </a:r>
          </a:p>
        </p:txBody>
      </p:sp>
      <p:pic>
        <p:nvPicPr>
          <p:cNvPr id="4" name="Grafický objekt 3" descr="Ľadovec obrys">
            <a:extLst>
              <a:ext uri="{FF2B5EF4-FFF2-40B4-BE49-F238E27FC236}">
                <a16:creationId xmlns:a16="http://schemas.microsoft.com/office/drawing/2014/main" id="{FC8EA999-138C-477C-1196-04B3FD794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4387" y="1012477"/>
            <a:ext cx="5954967" cy="5954967"/>
          </a:xfrm>
          <a:prstGeom prst="rect">
            <a:avLst/>
          </a:prstGeom>
        </p:spPr>
      </p:pic>
      <p:sp>
        <p:nvSpPr>
          <p:cNvPr id="5" name="Šípka vpravo so zárezom 4">
            <a:extLst>
              <a:ext uri="{FF2B5EF4-FFF2-40B4-BE49-F238E27FC236}">
                <a16:creationId xmlns:a16="http://schemas.microsoft.com/office/drawing/2014/main" id="{AFE4BDD0-7F10-3182-26EB-363A502ECFF7}"/>
              </a:ext>
            </a:extLst>
          </p:cNvPr>
          <p:cNvSpPr/>
          <p:nvPr/>
        </p:nvSpPr>
        <p:spPr>
          <a:xfrm>
            <a:off x="516194" y="1120877"/>
            <a:ext cx="3893573" cy="2448233"/>
          </a:xfrm>
          <a:prstGeom prst="notch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Obsah – práca</a:t>
            </a:r>
          </a:p>
          <a:p>
            <a:pPr algn="ctr"/>
            <a:r>
              <a:rPr lang="sk-SK" dirty="0"/>
              <a:t>Koncepty, úlohy, kompetencie, schopnosti, a pod</a:t>
            </a:r>
          </a:p>
        </p:txBody>
      </p:sp>
      <p:sp>
        <p:nvSpPr>
          <p:cNvPr id="6" name="Šípka vpravo so zárezom 5">
            <a:extLst>
              <a:ext uri="{FF2B5EF4-FFF2-40B4-BE49-F238E27FC236}">
                <a16:creationId xmlns:a16="http://schemas.microsoft.com/office/drawing/2014/main" id="{E401443F-B47F-74E7-3F8A-AD64B23BC11F}"/>
              </a:ext>
            </a:extLst>
          </p:cNvPr>
          <p:cNvSpPr/>
          <p:nvPr/>
        </p:nvSpPr>
        <p:spPr>
          <a:xfrm>
            <a:off x="309716" y="3851391"/>
            <a:ext cx="4100051" cy="2578905"/>
          </a:xfrm>
          <a:prstGeom prst="notched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Ja a My</a:t>
            </a:r>
          </a:p>
          <a:p>
            <a:pPr algn="ctr"/>
            <a:r>
              <a:rPr lang="sk-SK" dirty="0"/>
              <a:t>Strach, sympatia, antipatia, nízka sebadôvera, tolerancia, rešpekt, </a:t>
            </a:r>
          </a:p>
        </p:txBody>
      </p:sp>
    </p:spTree>
    <p:extLst>
      <p:ext uri="{BB962C8B-B14F-4D97-AF65-F5344CB8AC3E}">
        <p14:creationId xmlns:p14="http://schemas.microsoft.com/office/powerpoint/2010/main" val="927993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ázok 1" descr="Obrázok, na ktorom je text, diagram, písmo, rad&#10;&#10;Automaticky generovaný popis">
            <a:extLst>
              <a:ext uri="{FF2B5EF4-FFF2-40B4-BE49-F238E27FC236}">
                <a16:creationId xmlns:a16="http://schemas.microsoft.com/office/drawing/2014/main" id="{7729CC30-A544-3D18-5716-CB9AC32DD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325" y="740418"/>
            <a:ext cx="8473103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493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A4D0578C-7F37-D6B7-CF18-CAF85F11F496}"/>
              </a:ext>
            </a:extLst>
          </p:cNvPr>
          <p:cNvSpPr txBox="1"/>
          <p:nvPr/>
        </p:nvSpPr>
        <p:spPr>
          <a:xfrm>
            <a:off x="645242" y="539615"/>
            <a:ext cx="10735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sk-SK" sz="2800" dirty="0">
                <a:solidFill>
                  <a:schemeClr val="accent2"/>
                </a:solidFill>
              </a:rPr>
              <a:t>Praktické techniky k zisteniu a posilneniu tímovej kompatibility a výkonu.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C7EAE7E6-B154-82B9-A52B-F8DCF0E639AD}"/>
              </a:ext>
            </a:extLst>
          </p:cNvPr>
          <p:cNvSpPr txBox="1"/>
          <p:nvPr/>
        </p:nvSpPr>
        <p:spPr>
          <a:xfrm>
            <a:off x="639096" y="1079359"/>
            <a:ext cx="10043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0" i="0" u="none" strike="noStrike" dirty="0">
                <a:solidFill>
                  <a:srgbClr val="374151"/>
                </a:solidFill>
                <a:effectLst/>
                <a:latin typeface="Söhne"/>
              </a:rPr>
              <a:t> Zisťovanie postoje v tíme je dôležitým aspektom efektívneho tímovej práce. Postoje môžu ovplyvniť spoluprácu, výkonnosť a atmosféru v tíme. Tu je niekoľko spôsobov, ako ich môžete zistiť:</a:t>
            </a:r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11D79B38-B47D-B9CF-B058-509709B40873}"/>
              </a:ext>
            </a:extLst>
          </p:cNvPr>
          <p:cNvSpPr txBox="1"/>
          <p:nvPr/>
        </p:nvSpPr>
        <p:spPr>
          <a:xfrm>
            <a:off x="639096" y="1763037"/>
            <a:ext cx="9686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i="0" u="none" strike="noStrike" dirty="0">
                <a:solidFill>
                  <a:srgbClr val="374151"/>
                </a:solidFill>
                <a:effectLst/>
                <a:latin typeface="Söhne"/>
              </a:rPr>
              <a:t>Otvorený dialóg:</a:t>
            </a:r>
            <a:r>
              <a:rPr lang="sk-SK" b="0" i="0" u="none" strike="noStrike" dirty="0">
                <a:solidFill>
                  <a:srgbClr val="374151"/>
                </a:solidFill>
                <a:effectLst/>
                <a:latin typeface="Söhne"/>
              </a:rPr>
              <a:t> Najjednoduchší spôsob je rozprávať sa so členmi tímu. Pýtajte sa ich na ich názory a postoje k rôznym aspektom práce tímu. Dôležité je vytvoriť otvorený a nekritický priestor pre diskusiu.</a:t>
            </a:r>
          </a:p>
          <a:p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E3FA88A8-7E82-175C-4608-37C463EE3BA5}"/>
              </a:ext>
            </a:extLst>
          </p:cNvPr>
          <p:cNvSpPr txBox="1"/>
          <p:nvPr/>
        </p:nvSpPr>
        <p:spPr>
          <a:xfrm>
            <a:off x="639096" y="2463473"/>
            <a:ext cx="10913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k-SK" b="1" i="0" u="none" strike="noStrike" dirty="0">
                <a:solidFill>
                  <a:srgbClr val="374151"/>
                </a:solidFill>
                <a:effectLst/>
                <a:latin typeface="Söhne"/>
              </a:rPr>
              <a:t>Prieskumy a dotazníky:</a:t>
            </a:r>
            <a:r>
              <a:rPr lang="sk-SK" b="0" i="0" u="none" strike="noStrike" dirty="0">
                <a:solidFill>
                  <a:srgbClr val="374151"/>
                </a:solidFill>
                <a:effectLst/>
                <a:latin typeface="Söhne"/>
              </a:rPr>
              <a:t> Môžete vytvoriť anonymné prieskumy alebo dotazníky, ktoré tímovým členom umožnia vyjadriť svoje názory a postoje. Týmto spôsobom môžete získať viac objektívne údaje bez obáv z odkrytia toho, kto čo povedal.</a:t>
            </a:r>
          </a:p>
          <a:p>
            <a:pPr algn="l"/>
            <a:r>
              <a:rPr lang="sk-SK" b="1" i="0" u="none" strike="noStrike" dirty="0">
                <a:solidFill>
                  <a:srgbClr val="374151"/>
                </a:solidFill>
                <a:effectLst/>
                <a:latin typeface="Söhne"/>
              </a:rPr>
              <a:t>Individuálne rozhovory:</a:t>
            </a:r>
            <a:r>
              <a:rPr lang="sk-SK" b="0" i="0" u="none" strike="noStrike" dirty="0">
                <a:solidFill>
                  <a:srgbClr val="374151"/>
                </a:solidFill>
                <a:effectLst/>
                <a:latin typeface="Söhne"/>
              </a:rPr>
              <a:t> Ak máte záujem o hlbšie pohľady, môžete sa obrátiť na členov tímu osobne. Týmto spôsobom môžete získať hlbšie a osobnejšie informácie o ich postoje a pohľadoch.</a:t>
            </a:r>
          </a:p>
          <a:p>
            <a:pPr algn="l"/>
            <a:r>
              <a:rPr lang="sk-SK" b="1" i="0" u="none" strike="noStrike" dirty="0">
                <a:solidFill>
                  <a:srgbClr val="374151"/>
                </a:solidFill>
                <a:effectLst/>
                <a:latin typeface="Söhne"/>
              </a:rPr>
              <a:t>Hodnotenie výkonu:</a:t>
            </a:r>
            <a:r>
              <a:rPr lang="sk-SK" b="0" i="0" u="none" strike="noStrike" dirty="0">
                <a:solidFill>
                  <a:srgbClr val="374151"/>
                </a:solidFill>
                <a:effectLst/>
                <a:latin typeface="Söhne"/>
              </a:rPr>
              <a:t> Hodnotenie výkonu tímu môže byť užitočným nástrojom na zistenie postoja členov tímu. Ak členovia tímu vnímajú, že ich príspevok nie je správne hodnotený alebo uznaný, môže to ovplyvniť ich postoj k tímu.</a:t>
            </a:r>
          </a:p>
          <a:p>
            <a:pPr algn="l"/>
            <a:r>
              <a:rPr lang="sk-SK" b="1" i="0" u="none" strike="noStrike" dirty="0">
                <a:solidFill>
                  <a:srgbClr val="374151"/>
                </a:solidFill>
                <a:effectLst/>
                <a:latin typeface="Söhne"/>
              </a:rPr>
              <a:t>Analýza výsledkov a výkonnosti:</a:t>
            </a:r>
            <a:r>
              <a:rPr lang="sk-SK" b="0" i="0" u="none" strike="noStrike" dirty="0">
                <a:solidFill>
                  <a:srgbClr val="374151"/>
                </a:solidFill>
                <a:effectLst/>
                <a:latin typeface="Söhne"/>
              </a:rPr>
              <a:t> Skúmanie výsledkov a výkonnosti tímu môže poskytnúť náhľad do toho, ako tímoví členovia vnímajú svoju prácu a tímovú dynamiku. Pokiaľ tímový postoj závisí od výkonu tímu, tento spôsob môže byť užitočný.</a:t>
            </a:r>
          </a:p>
          <a:p>
            <a:r>
              <a:rPr lang="sk-SK" b="1" i="0" u="none" strike="noStrike" dirty="0">
                <a:solidFill>
                  <a:srgbClr val="374151"/>
                </a:solidFill>
                <a:effectLst/>
                <a:latin typeface="Söhne"/>
              </a:rPr>
              <a:t>Externý pohľad:</a:t>
            </a:r>
            <a:r>
              <a:rPr lang="sk-SK" b="0" i="0" u="none" strike="noStrike" dirty="0">
                <a:solidFill>
                  <a:srgbClr val="374151"/>
                </a:solidFill>
                <a:effectLst/>
                <a:latin typeface="Söhne"/>
              </a:rPr>
              <a:t> V niektorých prípadoch môže byť užitočné požiadať o externý pohľad na tímovú dynamiku a postoje. </a:t>
            </a:r>
          </a:p>
        </p:txBody>
      </p:sp>
    </p:spTree>
    <p:extLst>
      <p:ext uri="{BB962C8B-B14F-4D97-AF65-F5344CB8AC3E}">
        <p14:creationId xmlns:p14="http://schemas.microsoft.com/office/powerpoint/2010/main" val="1881878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BF224A97-089E-2716-528E-D6FE3ABB751B}"/>
              </a:ext>
            </a:extLst>
          </p:cNvPr>
          <p:cNvSpPr txBox="1"/>
          <p:nvPr/>
        </p:nvSpPr>
        <p:spPr>
          <a:xfrm>
            <a:off x="233516" y="1066824"/>
            <a:ext cx="1172496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dirty="0"/>
              <a:t>Posilnenie tímovej kompatibility je dôležité pre úspech a efektívnosť tímu. Existuje niekoľko nástrojov a stratégií, ktoré môžu pomôcť zlepšiť kompatibilitu v tíme:</a:t>
            </a:r>
          </a:p>
          <a:p>
            <a:endParaRPr lang="sk-SK" sz="2000" dirty="0"/>
          </a:p>
          <a:p>
            <a:r>
              <a:rPr lang="sk-SK" sz="2000" dirty="0"/>
              <a:t>1. </a:t>
            </a:r>
            <a:r>
              <a:rPr lang="sk-SK" sz="2000" b="1" dirty="0">
                <a:solidFill>
                  <a:schemeClr val="accent2"/>
                </a:solidFill>
              </a:rPr>
              <a:t>Komunikačné nástroje: </a:t>
            </a:r>
            <a:r>
              <a:rPr lang="sk-SK" sz="2000" dirty="0"/>
              <a:t>Používanie rôznych nástrojov na komunikáciu a zdieľanie informácií, ako sú Microsoft </a:t>
            </a:r>
            <a:r>
              <a:rPr lang="sk-SK" sz="2000" dirty="0" err="1"/>
              <a:t>Teams</a:t>
            </a:r>
            <a:r>
              <a:rPr lang="sk-SK" sz="2000" dirty="0"/>
              <a:t> alebo </a:t>
            </a:r>
            <a:r>
              <a:rPr lang="sk-SK" sz="2000" dirty="0" err="1"/>
              <a:t>Trello</a:t>
            </a:r>
            <a:r>
              <a:rPr lang="sk-SK" sz="2000" dirty="0"/>
              <a:t>, môže zlepšiť tok informácií v tíme a umožniť ľuďom ľahko komunikovať.</a:t>
            </a:r>
          </a:p>
          <a:p>
            <a:endParaRPr lang="sk-SK" sz="2000" dirty="0"/>
          </a:p>
          <a:p>
            <a:r>
              <a:rPr lang="sk-SK" sz="2000" dirty="0"/>
              <a:t>2. </a:t>
            </a:r>
            <a:r>
              <a:rPr lang="sk-SK" sz="2000" b="1" dirty="0">
                <a:solidFill>
                  <a:schemeClr val="accent2"/>
                </a:solidFill>
              </a:rPr>
              <a:t>Rozvoj zručností v komunikácii: </a:t>
            </a:r>
            <a:r>
              <a:rPr lang="sk-SK" sz="2000" dirty="0"/>
              <a:t>Workshopy a tréningy zamerané na rozvoj komunikačných zručností môžu pomôcť členom tímu lepšie porozumieť sebe navzájom a efektívne komunikovať.</a:t>
            </a:r>
          </a:p>
          <a:p>
            <a:endParaRPr lang="sk-SK" sz="2000" dirty="0"/>
          </a:p>
          <a:p>
            <a:r>
              <a:rPr lang="sk-SK" sz="2000" dirty="0"/>
              <a:t>3. </a:t>
            </a:r>
            <a:r>
              <a:rPr lang="sk-SK" sz="2000" b="1" dirty="0">
                <a:solidFill>
                  <a:schemeClr val="accent2"/>
                </a:solidFill>
              </a:rPr>
              <a:t>Osobnostné hodnotenie: </a:t>
            </a:r>
            <a:r>
              <a:rPr lang="sk-SK" sz="2000" dirty="0"/>
              <a:t>Použitie nástrojov na hodnotenie osobnosti, ako napríklad </a:t>
            </a:r>
            <a:r>
              <a:rPr lang="sk-SK" sz="2000" dirty="0" err="1"/>
              <a:t>Myers-Briggs</a:t>
            </a:r>
            <a:r>
              <a:rPr lang="sk-SK" sz="2000" dirty="0"/>
              <a:t> Type </a:t>
            </a:r>
            <a:r>
              <a:rPr lang="sk-SK" sz="2000" dirty="0" err="1"/>
              <a:t>Indicator</a:t>
            </a:r>
            <a:r>
              <a:rPr lang="sk-SK" sz="2000" dirty="0"/>
              <a:t> (MBTI) alebo DISC, môže pomôcť členom tímu lepšie porozumieť svojim osobnostným rozdielom a pracovať spolu efektívnejšie.</a:t>
            </a:r>
          </a:p>
          <a:p>
            <a:endParaRPr lang="sk-SK" sz="2000" dirty="0"/>
          </a:p>
          <a:p>
            <a:r>
              <a:rPr lang="sk-SK" sz="2000" dirty="0"/>
              <a:t>4. </a:t>
            </a:r>
            <a:r>
              <a:rPr lang="sk-SK" sz="2000" b="1" dirty="0">
                <a:solidFill>
                  <a:schemeClr val="accent2"/>
                </a:solidFill>
              </a:rPr>
              <a:t>Rozvoj tímovej kultúry: </a:t>
            </a:r>
            <a:r>
              <a:rPr lang="sk-SK" sz="2000" dirty="0"/>
              <a:t>Stanovenie spoločných hodnôt, cieľov a očakávaní môže posilniť spoluprácu v tíme. Pravidelné </a:t>
            </a:r>
            <a:r>
              <a:rPr lang="sk-SK" sz="2000" dirty="0" err="1"/>
              <a:t>teambuildingové</a:t>
            </a:r>
            <a:r>
              <a:rPr lang="sk-SK" sz="2000" dirty="0"/>
              <a:t> aktivity môžu pomôcť posilniť väzby medzi členmi tímu.</a:t>
            </a:r>
          </a:p>
          <a:p>
            <a:endParaRPr lang="sk-SK" sz="2000" dirty="0"/>
          </a:p>
          <a:p>
            <a:r>
              <a:rPr lang="sk-SK" sz="2000" b="1" dirty="0">
                <a:solidFill>
                  <a:schemeClr val="accent2"/>
                </a:solidFill>
              </a:rPr>
              <a:t>5. Riešenie konfliktov: </a:t>
            </a:r>
            <a:r>
              <a:rPr lang="sk-SK" sz="2000" dirty="0"/>
              <a:t>Nástroje a procesy na riešenie konfliktov, ako napríklad </a:t>
            </a:r>
            <a:r>
              <a:rPr lang="sk-SK" sz="2000" dirty="0" err="1"/>
              <a:t>mediacia</a:t>
            </a:r>
            <a:r>
              <a:rPr lang="sk-SK" sz="2000" dirty="0"/>
              <a:t> alebo konfliktné riešenie v tíme, môžu pomôcť členom tímu riešiť názorové rozdiely a konflikty konštruktívnym spôsobom.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2356E5B8-615A-C8B7-AA59-BB58E409E8D9}"/>
              </a:ext>
            </a:extLst>
          </p:cNvPr>
          <p:cNvSpPr txBox="1"/>
          <p:nvPr/>
        </p:nvSpPr>
        <p:spPr>
          <a:xfrm>
            <a:off x="483009" y="366623"/>
            <a:ext cx="10735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sk-SK" sz="2800" dirty="0">
                <a:solidFill>
                  <a:schemeClr val="accent2"/>
                </a:solidFill>
              </a:rPr>
              <a:t>Praktické techniky k posilneniu tímovej kompatibility a výkonu.</a:t>
            </a:r>
            <a:endParaRPr 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927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18308352-A3A6-D262-745A-6A576104BED4}"/>
              </a:ext>
            </a:extLst>
          </p:cNvPr>
          <p:cNvSpPr txBox="1"/>
          <p:nvPr/>
        </p:nvSpPr>
        <p:spPr>
          <a:xfrm>
            <a:off x="299884" y="668617"/>
            <a:ext cx="11592232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k-SK" sz="2000" dirty="0"/>
          </a:p>
          <a:p>
            <a:r>
              <a:rPr lang="sk-SK" sz="2000" dirty="0"/>
              <a:t>6</a:t>
            </a:r>
            <a:r>
              <a:rPr lang="sk-SK" sz="2000" b="1" dirty="0">
                <a:solidFill>
                  <a:schemeClr val="accent2"/>
                </a:solidFill>
              </a:rPr>
              <a:t>. 360-stupňový spätný pohľad: </a:t>
            </a:r>
            <a:r>
              <a:rPr lang="sk-SK" sz="2000" dirty="0"/>
              <a:t>Získanie spätných informácií od kolegov a nadriadených môže pomôcť členom tímu lepšie porozumieť svojim silným a slabým stránkam a zlepšiť svoju prácu v tíme.</a:t>
            </a:r>
          </a:p>
          <a:p>
            <a:endParaRPr lang="sk-SK" sz="2000" dirty="0"/>
          </a:p>
          <a:p>
            <a:r>
              <a:rPr lang="sk-SK" sz="2000" dirty="0"/>
              <a:t>7. </a:t>
            </a:r>
            <a:r>
              <a:rPr lang="sk-SK" sz="2000" b="1" dirty="0">
                <a:solidFill>
                  <a:schemeClr val="accent2"/>
                </a:solidFill>
              </a:rPr>
              <a:t>Plánovanie tímovej práce: </a:t>
            </a:r>
            <a:r>
              <a:rPr lang="sk-SK" sz="2000" dirty="0"/>
              <a:t>Používanie nástrojov na plánovanie projektov, ako je napríklad </a:t>
            </a:r>
            <a:r>
              <a:rPr lang="sk-SK" sz="2000" dirty="0" err="1"/>
              <a:t>Ganttov</a:t>
            </a:r>
            <a:r>
              <a:rPr lang="sk-SK" sz="2000" dirty="0"/>
              <a:t> diagram, a jasné stanovenie rolí a zodpovedností v tíme môže pomôcť minimalizovať zmätky a konflikty.</a:t>
            </a:r>
          </a:p>
          <a:p>
            <a:endParaRPr lang="sk-SK" sz="2000" dirty="0"/>
          </a:p>
          <a:p>
            <a:r>
              <a:rPr lang="sk-SK" sz="2000" dirty="0"/>
              <a:t>8. </a:t>
            </a:r>
            <a:r>
              <a:rPr lang="sk-SK" sz="2000" b="1" dirty="0">
                <a:solidFill>
                  <a:schemeClr val="accent2"/>
                </a:solidFill>
              </a:rPr>
              <a:t>Regulárne hodnotenie a zlepšovanie: </a:t>
            </a:r>
            <a:r>
              <a:rPr lang="sk-SK" sz="2000" dirty="0"/>
              <a:t>Pravidelné hodnotenie tímovej spolupráce a identifikovanie oblastí na zlepšenie môže pomôcť tímu rásť a prispôsobovať sa meniacim sa potrebám a výzvam.</a:t>
            </a:r>
          </a:p>
          <a:p>
            <a:endParaRPr lang="sk-SK" sz="2000" dirty="0"/>
          </a:p>
          <a:p>
            <a:r>
              <a:rPr lang="sk-SK" sz="2000" dirty="0"/>
              <a:t>9. </a:t>
            </a:r>
            <a:r>
              <a:rPr lang="sk-SK" sz="2000" b="1" dirty="0">
                <a:solidFill>
                  <a:schemeClr val="accent2"/>
                </a:solidFill>
              </a:rPr>
              <a:t>Podpora vedenia: </a:t>
            </a:r>
            <a:r>
              <a:rPr lang="sk-SK" sz="2000" dirty="0"/>
              <a:t>Vedenie tímu musí byť podporujúce a motivujúce. Používanie nástrojov na posilnenie vodcovských zručností môže pomôcť vytvoriť pozitívnu a podporujúcu tímovú atmosféru.</a:t>
            </a:r>
          </a:p>
          <a:p>
            <a:endParaRPr lang="sk-SK" sz="2000" dirty="0"/>
          </a:p>
          <a:p>
            <a:r>
              <a:rPr lang="sk-SK" sz="2000" dirty="0"/>
              <a:t>10. </a:t>
            </a:r>
            <a:r>
              <a:rPr lang="sk-SK" sz="2000" b="1" dirty="0">
                <a:solidFill>
                  <a:schemeClr val="accent2"/>
                </a:solidFill>
              </a:rPr>
              <a:t>Vytváranie inkluzívneho prostredia: </a:t>
            </a:r>
            <a:r>
              <a:rPr lang="sk-SK" sz="2000" dirty="0"/>
              <a:t>Zabezpečte, aby sa všetci členovia tímu cítili akceptovaní a zapojení. Inkluzívne prostredie podporuje rôznorodosť a otvorenú komunikáciu.</a:t>
            </a:r>
          </a:p>
          <a:p>
            <a:endParaRPr lang="sk-SK" sz="2000" dirty="0"/>
          </a:p>
          <a:p>
            <a:r>
              <a:rPr lang="sk-SK" sz="2000" dirty="0"/>
              <a:t>Zlepšovanie tímovej kompatibility je proces, ktorý vyžaduje čas a úsilie, ale môže viesť k lepšej spolupráci, produktivite a konečným výsledkom tímu. Použitie týchto nástrojov a stratégií môže byť krokom správnym smerom.</a:t>
            </a:r>
          </a:p>
        </p:txBody>
      </p:sp>
    </p:spTree>
    <p:extLst>
      <p:ext uri="{BB962C8B-B14F-4D97-AF65-F5344CB8AC3E}">
        <p14:creationId xmlns:p14="http://schemas.microsoft.com/office/powerpoint/2010/main" val="559488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91EF841B-5A0B-42F3-BC72-C6A6816AAF28}"/>
              </a:ext>
            </a:extLst>
          </p:cNvPr>
          <p:cNvSpPr txBox="1"/>
          <p:nvPr/>
        </p:nvSpPr>
        <p:spPr>
          <a:xfrm>
            <a:off x="653845" y="0"/>
            <a:ext cx="10884309" cy="6697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sz="1800" dirty="0">
                <a:solidFill>
                  <a:schemeClr val="accent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Podporovať  myslenie rastu: </a:t>
            </a: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Povzbudzovať zamestnancov, aby prijímali výzvy, učili sa z neúspechov a vnímali zmeny ako príležitosť na rast.</a:t>
            </a:r>
          </a:p>
          <a:p>
            <a:pPr>
              <a:lnSpc>
                <a:spcPct val="150000"/>
              </a:lnSpc>
            </a:pPr>
            <a:endParaRPr lang="sk-SK" sz="1800" dirty="0">
              <a:solidFill>
                <a:srgbClr val="3B3838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sk-SK" sz="1800" dirty="0">
                <a:solidFill>
                  <a:schemeClr val="accent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Podporujte kultúru podpory</a:t>
            </a:r>
            <a:r>
              <a:rPr lang="sk-SK" dirty="0">
                <a:solidFill>
                  <a:schemeClr val="accent2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k-SK" sz="1800" dirty="0">
                <a:solidFill>
                  <a:schemeClr val="accent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Vytvorte psychologicky bezpečné prostredie, v ktorom sa zamestnanci cítia pohodlne pri zdieľaní nápadov a názorov bez strachu z odsúdenia alebo trestu.</a:t>
            </a:r>
          </a:p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sk-SK" sz="1800" dirty="0">
                <a:solidFill>
                  <a:schemeClr val="accent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Podnecujte transparentnú komunikáciu: </a:t>
            </a: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Uľahčite otvorené a úprimné komunikačné kanály, aby ste zabezpečili voľný tok informácií na všetkých úrovniach organizácie.</a:t>
            </a:r>
          </a:p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sk-SK" sz="1800" dirty="0">
                <a:solidFill>
                  <a:schemeClr val="accent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Viesť príkladom: </a:t>
            </a: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Vedúci pracovníci by mali byť vzorom aktívneho správania, prispôsobivosti a ochoty podstupovať  riziká.</a:t>
            </a:r>
          </a:p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sk-SK" sz="1800" dirty="0">
                <a:solidFill>
                  <a:schemeClr val="accent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Školenie a rozvoj</a:t>
            </a: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Ponúkajte programy zamerané na efektívnu komunikáciu, riešenie konfliktov a rozhodovanie s cieľom budovať základné zručnosti.</a:t>
            </a:r>
          </a:p>
          <a:p>
            <a:pPr>
              <a:lnSpc>
                <a:spcPct val="150000"/>
              </a:lnSpc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63205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D43F102C-C96D-5BE2-2134-976490C008A6}"/>
              </a:ext>
            </a:extLst>
          </p:cNvPr>
          <p:cNvSpPr txBox="1"/>
          <p:nvPr/>
        </p:nvSpPr>
        <p:spPr>
          <a:xfrm>
            <a:off x="572493" y="238539"/>
            <a:ext cx="11047013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effectLst/>
                <a:latin typeface="+mj-lt"/>
                <a:ea typeface="+mj-ea"/>
                <a:cs typeface="+mj-cs"/>
              </a:rPr>
              <a:t>Organizačná</a:t>
            </a:r>
            <a:r>
              <a:rPr lang="en-US" sz="5400" b="1" dirty="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>
                <a:effectLst/>
                <a:latin typeface="+mj-lt"/>
                <a:ea typeface="+mj-ea"/>
                <a:cs typeface="+mj-cs"/>
              </a:rPr>
              <a:t>pasivita</a:t>
            </a:r>
            <a:r>
              <a:rPr lang="en-US" sz="5400" b="1" dirty="0">
                <a:effectLst/>
                <a:latin typeface="+mj-lt"/>
                <a:ea typeface="+mj-ea"/>
                <a:cs typeface="+mj-cs"/>
              </a:rPr>
              <a:t> </a:t>
            </a:r>
            <a:endParaRPr lang="en-US" sz="5400" dirty="0"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6" name="Obrázok 5" descr="Detailný záber na železničnú koľaj v čiernobielej farbe">
            <a:extLst>
              <a:ext uri="{FF2B5EF4-FFF2-40B4-BE49-F238E27FC236}">
                <a16:creationId xmlns:a16="http://schemas.microsoft.com/office/drawing/2014/main" id="{4C9A0DDD-8F62-30D4-5FC4-E9364E5876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38" r="14946" b="2"/>
          <a:stretch/>
        </p:blipFill>
        <p:spPr>
          <a:xfrm>
            <a:off x="572492" y="2002056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A8C78475-2912-05AD-E186-35EB0CFD76E2}"/>
              </a:ext>
            </a:extLst>
          </p:cNvPr>
          <p:cNvSpPr txBox="1"/>
          <p:nvPr/>
        </p:nvSpPr>
        <p:spPr>
          <a:xfrm>
            <a:off x="4905955" y="2071316"/>
            <a:ext cx="6713552" cy="4114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effectLst/>
              </a:rPr>
              <a:t>Teória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organizačnej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pasivity</a:t>
            </a:r>
            <a:r>
              <a:rPr lang="en-US" sz="2400" dirty="0">
                <a:effectLst/>
              </a:rPr>
              <a:t> </a:t>
            </a:r>
            <a:r>
              <a:rPr lang="en-US" sz="2400" dirty="0"/>
              <a:t>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koncept</a:t>
            </a:r>
            <a:r>
              <a:rPr lang="en-US" sz="2400" dirty="0">
                <a:effectLst/>
              </a:rPr>
              <a:t>, v </a:t>
            </a:r>
            <a:r>
              <a:rPr lang="en-US" sz="2400" dirty="0" err="1">
                <a:effectLst/>
              </a:rPr>
              <a:t>rámci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ktorého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môžu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jednotlivci</a:t>
            </a:r>
            <a:r>
              <a:rPr lang="en-US" sz="2400" dirty="0">
                <a:effectLst/>
              </a:rPr>
              <a:t> v </a:t>
            </a:r>
            <a:r>
              <a:rPr lang="en-US" sz="2400" dirty="0" err="1">
                <a:effectLst/>
              </a:rPr>
              <a:t>organizácii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upadnúť</a:t>
            </a:r>
            <a:r>
              <a:rPr lang="en-US" sz="2400" dirty="0">
                <a:effectLst/>
              </a:rPr>
              <a:t> do </a:t>
            </a:r>
            <a:r>
              <a:rPr lang="en-US" sz="2400" dirty="0" err="1">
                <a:effectLst/>
              </a:rPr>
              <a:t>pasívnych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neproduktívnych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vzorcov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správania</a:t>
            </a:r>
            <a:r>
              <a:rPr lang="en-US" sz="2400" dirty="0">
                <a:effectLst/>
              </a:rPr>
              <a:t> a </a:t>
            </a:r>
            <a:r>
              <a:rPr lang="en-US" sz="2400" dirty="0" err="1">
                <a:effectLst/>
              </a:rPr>
              <a:t>komunikácie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ktoré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bránia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rastu</a:t>
            </a:r>
            <a:r>
              <a:rPr lang="en-US" sz="2400" dirty="0">
                <a:effectLst/>
              </a:rPr>
              <a:t> a </a:t>
            </a:r>
            <a:r>
              <a:rPr lang="en-US" sz="2400" dirty="0" err="1">
                <a:effectLst/>
              </a:rPr>
              <a:t>efektívnosti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seba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alebo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aj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tímov</a:t>
            </a:r>
            <a:r>
              <a:rPr lang="en-US" sz="2400" dirty="0">
                <a:effectLst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Výhodou</a:t>
            </a:r>
            <a:r>
              <a:rPr lang="en-US" sz="2400" dirty="0">
                <a:effectLst/>
              </a:rPr>
              <a:t> je </a:t>
            </a:r>
            <a:r>
              <a:rPr lang="en-US" sz="2400" dirty="0" err="1">
                <a:effectLst/>
              </a:rPr>
              <a:t>nie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len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poznať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vzorce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pasivity</a:t>
            </a:r>
            <a:r>
              <a:rPr lang="en-US" sz="2400" dirty="0">
                <a:effectLst/>
              </a:rPr>
              <a:t>, ale </a:t>
            </a:r>
            <a:r>
              <a:rPr lang="en-US" sz="2400" dirty="0" err="1">
                <a:effectLst/>
              </a:rPr>
              <a:t>aj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adekvátne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reagovať</a:t>
            </a:r>
            <a:r>
              <a:rPr lang="en-US" sz="2400" dirty="0">
                <a:effectLst/>
              </a:rPr>
              <a:t> a </a:t>
            </a:r>
            <a:r>
              <a:rPr lang="en-US" sz="2400" dirty="0" err="1">
                <a:effectLst/>
              </a:rPr>
              <a:t>efektívne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pracovať</a:t>
            </a:r>
            <a:r>
              <a:rPr lang="en-US" sz="2400" dirty="0">
                <a:effectLst/>
              </a:rPr>
              <a:t> s </a:t>
            </a:r>
            <a:r>
              <a:rPr lang="en-US" sz="2400" dirty="0" err="1">
                <a:effectLst/>
              </a:rPr>
              <a:t>jednotlivcami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alebo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tímami</a:t>
            </a:r>
            <a:r>
              <a:rPr lang="en-US" sz="2400" dirty="0">
                <a:effectLst/>
              </a:rPr>
              <a:t> a </a:t>
            </a:r>
            <a:r>
              <a:rPr lang="en-US" sz="2400" dirty="0" err="1">
                <a:effectLst/>
              </a:rPr>
              <a:t>pomôcť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im</a:t>
            </a:r>
            <a:r>
              <a:rPr lang="en-US" sz="2400" dirty="0">
                <a:effectLst/>
              </a:rPr>
              <a:t> k </a:t>
            </a:r>
            <a:r>
              <a:rPr lang="en-US" sz="2400" dirty="0" err="1">
                <a:effectLst/>
              </a:rPr>
              <a:t>vyššej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efektivite</a:t>
            </a:r>
            <a:r>
              <a:rPr lang="en-US" sz="24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0312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5FFD5F7F-1BDD-31BC-DE33-52EF6377861A}"/>
              </a:ext>
            </a:extLst>
          </p:cNvPr>
          <p:cNvSpPr txBox="1"/>
          <p:nvPr/>
        </p:nvSpPr>
        <p:spPr>
          <a:xfrm>
            <a:off x="678427" y="353961"/>
            <a:ext cx="6476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>
                <a:solidFill>
                  <a:schemeClr val="accent2"/>
                </a:solidFill>
              </a:rPr>
              <a:t>3 stavy Ega v kontexte organizačnej pasivity</a:t>
            </a:r>
          </a:p>
        </p:txBody>
      </p:sp>
      <p:sp>
        <p:nvSpPr>
          <p:cNvPr id="3" name="Ovál 2">
            <a:extLst>
              <a:ext uri="{FF2B5EF4-FFF2-40B4-BE49-F238E27FC236}">
                <a16:creationId xmlns:a16="http://schemas.microsoft.com/office/drawing/2014/main" id="{FF8EE75F-FA25-D2D2-AF5A-119412D54EB4}"/>
              </a:ext>
            </a:extLst>
          </p:cNvPr>
          <p:cNvSpPr/>
          <p:nvPr/>
        </p:nvSpPr>
        <p:spPr>
          <a:xfrm>
            <a:off x="988143" y="968478"/>
            <a:ext cx="1769806" cy="173047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RODIČ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94E1C1BE-EEB1-3EAF-FD60-AF1B1E7961F7}"/>
              </a:ext>
            </a:extLst>
          </p:cNvPr>
          <p:cNvSpPr txBox="1"/>
          <p:nvPr/>
        </p:nvSpPr>
        <p:spPr>
          <a:xfrm>
            <a:off x="2949677" y="1120877"/>
            <a:ext cx="82836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rgbClr val="3B3838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k-SK" sz="1800" dirty="0" err="1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nternalizovaný</a:t>
            </a: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hlas autorít z minulosti človeka. V kontexte organizácií to môže byť vyšší manažment, nadriadení alebo mentori. Rodičovský ego stav sa môže stať v organizačnom prostredí pasívnym, ak nie je ochotný prispôsobiť sa novým výzvam, spolieha sa výlučne na tradičné prístupy a bráni sa zmenám.</a:t>
            </a:r>
          </a:p>
          <a:p>
            <a:endParaRPr lang="sk-SK" dirty="0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F984A4AF-2395-AE8B-0FDF-7BD3A29029FD}"/>
              </a:ext>
            </a:extLst>
          </p:cNvPr>
          <p:cNvSpPr/>
          <p:nvPr/>
        </p:nvSpPr>
        <p:spPr>
          <a:xfrm>
            <a:off x="988143" y="2698954"/>
            <a:ext cx="1769806" cy="173047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DOSPELÝ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B7CD120D-E492-30E9-517B-E457080BCADF}"/>
              </a:ext>
            </a:extLst>
          </p:cNvPr>
          <p:cNvSpPr txBox="1"/>
          <p:nvPr/>
        </p:nvSpPr>
        <p:spPr>
          <a:xfrm>
            <a:off x="3013041" y="2964027"/>
            <a:ext cx="8283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Dospelý ego stav predstavuje racionalitu a objektívne myslenie. Je orientovaný na cieľ a funguje v prítomnom okamihu. Pasívny stav Dospelého ega v organizácii môže váhať s iniciatívou, rozhodovaním alebo spochybňovaním status </a:t>
            </a:r>
            <a:r>
              <a:rPr lang="sk-SK" sz="1800" dirty="0" err="1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quo</a:t>
            </a: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k-SK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C6A71F50-0C21-569E-1E2D-AE9EA716698A}"/>
              </a:ext>
            </a:extLst>
          </p:cNvPr>
          <p:cNvSpPr/>
          <p:nvPr/>
        </p:nvSpPr>
        <p:spPr>
          <a:xfrm>
            <a:off x="988143" y="4429430"/>
            <a:ext cx="1769806" cy="173047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DIEŤA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D69E9FE0-CBC2-62C2-0556-902BE2851F88}"/>
              </a:ext>
            </a:extLst>
          </p:cNvPr>
          <p:cNvSpPr txBox="1"/>
          <p:nvPr/>
        </p:nvSpPr>
        <p:spPr>
          <a:xfrm>
            <a:off x="2949677" y="4682578"/>
            <a:ext cx="69911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rgbClr val="3B3838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Detský stav ega sa vyznačuje emóciami, tvorivosťou a spontánnosťou. V kontexte pasivity organizácie môže byť pasívny stav Detského ega submisívny, závislý a môže sa vyhýbať preberaniu zodpovednosti alebo rizika.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31334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cký objekt 5" descr="Brainstorming obrys">
            <a:extLst>
              <a:ext uri="{FF2B5EF4-FFF2-40B4-BE49-F238E27FC236}">
                <a16:creationId xmlns:a16="http://schemas.microsoft.com/office/drawing/2014/main" id="{F30C5B99-0395-616E-2776-A4644A8D3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936" y="699516"/>
            <a:ext cx="5458968" cy="5458968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9D03C02A-B715-0D93-04AF-E3FCC3141DE0}"/>
              </a:ext>
            </a:extLst>
          </p:cNvPr>
          <p:cNvSpPr txBox="1"/>
          <p:nvPr/>
        </p:nvSpPr>
        <p:spPr>
          <a:xfrm>
            <a:off x="5545394" y="2664886"/>
            <a:ext cx="6194322" cy="35507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effectLst/>
              </a:rPr>
              <a:t>Riešenie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organizačnej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pasivity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vyžaduje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spoločné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úsilie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vedúcich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pracovníkov</a:t>
            </a:r>
            <a:r>
              <a:rPr lang="en-US" sz="2400" dirty="0">
                <a:effectLst/>
              </a:rPr>
              <a:t> a </a:t>
            </a:r>
            <a:r>
              <a:rPr lang="en-US" sz="2400" dirty="0" err="1">
                <a:effectLst/>
              </a:rPr>
              <a:t>zamestnancov</a:t>
            </a:r>
            <a:r>
              <a:rPr lang="en-US" sz="2400" dirty="0">
                <a:effectLst/>
              </a:rPr>
              <a:t> o </a:t>
            </a:r>
            <a:r>
              <a:rPr lang="en-US" sz="2400" dirty="0" err="1">
                <a:effectLst/>
              </a:rPr>
              <a:t>vytvorenie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kultúry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ktorá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oceňuje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iniciatívu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tvorivosť</a:t>
            </a:r>
            <a:r>
              <a:rPr lang="en-US" sz="2400" dirty="0">
                <a:effectLst/>
              </a:rPr>
              <a:t> a </a:t>
            </a:r>
            <a:r>
              <a:rPr lang="en-US" sz="2400" dirty="0" err="1">
                <a:effectLst/>
              </a:rPr>
              <a:t>spoluprácu</a:t>
            </a:r>
            <a:r>
              <a:rPr lang="en-US" sz="2400" dirty="0">
                <a:effectLst/>
              </a:rPr>
              <a:t>. </a:t>
            </a:r>
            <a:r>
              <a:rPr lang="en-US" sz="2400" dirty="0" err="1">
                <a:effectLst/>
              </a:rPr>
              <a:t>Týmto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spôsobom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organizácie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môžu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stať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odolnejšími</a:t>
            </a:r>
            <a:r>
              <a:rPr lang="en-US" sz="2400" dirty="0">
                <a:effectLst/>
              </a:rPr>
              <a:t> a </a:t>
            </a:r>
            <a:r>
              <a:rPr lang="en-US" sz="2400" dirty="0" err="1">
                <a:effectLst/>
              </a:rPr>
              <a:t>adaptabilnejšími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výzvy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rýchlo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meniaceho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prostredia</a:t>
            </a:r>
            <a:r>
              <a:rPr lang="en-US" sz="2400" dirty="0"/>
              <a:t>.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0081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29D55F01-5011-1E83-4ECD-CF4C9D825639}"/>
              </a:ext>
            </a:extLst>
          </p:cNvPr>
          <p:cNvSpPr txBox="1"/>
          <p:nvPr/>
        </p:nvSpPr>
        <p:spPr>
          <a:xfrm>
            <a:off x="707571" y="827314"/>
            <a:ext cx="869981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Použité zdroje:</a:t>
            </a:r>
          </a:p>
          <a:p>
            <a:endParaRPr lang="sk-SK" dirty="0"/>
          </a:p>
          <a:p>
            <a:r>
              <a:rPr lang="sk-SK" dirty="0" err="1"/>
              <a:t>Hay</a:t>
            </a:r>
            <a:r>
              <a:rPr lang="sk-SK" dirty="0"/>
              <a:t>, J.2009: </a:t>
            </a:r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Transactional</a:t>
            </a:r>
            <a:r>
              <a:rPr lang="sk-SK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Analysis</a:t>
            </a:r>
            <a:r>
              <a:rPr lang="sk-SK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</a:t>
            </a:r>
            <a:r>
              <a:rPr lang="sk-SK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Trainers</a:t>
            </a:r>
            <a:r>
              <a:rPr lang="sk-SK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Paperback</a:t>
            </a:r>
            <a:r>
              <a:rPr lang="sk-SK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Scherwood</a:t>
            </a:r>
            <a:r>
              <a:rPr lang="sk-SK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Publishing</a:t>
            </a:r>
            <a:r>
              <a:rPr lang="sk-SK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Harri</a:t>
            </a:r>
            <a:r>
              <a:rPr lang="sk-SK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T.A. 2019: Ja som OK, Ty si OK, Inštitút psychoterapie a </a:t>
            </a:r>
            <a:r>
              <a:rPr lang="sk-SK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socioterapie</a:t>
            </a:r>
            <a:r>
              <a:rPr lang="sk-SK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</a:t>
            </a:r>
          </a:p>
          <a:p>
            <a:r>
              <a:rPr lang="sk-SK" dirty="0" err="1">
                <a:solidFill>
                  <a:srgbClr val="222222"/>
                </a:solidFill>
                <a:latin typeface="arial" panose="020B0604020202020204" pitchFamily="34" charset="0"/>
              </a:rPr>
              <a:t>Napper</a:t>
            </a:r>
            <a:r>
              <a:rPr lang="sk-SK" dirty="0">
                <a:solidFill>
                  <a:srgbClr val="222222"/>
                </a:solidFill>
                <a:latin typeface="arial" panose="020B0604020202020204" pitchFamily="34" charset="0"/>
              </a:rPr>
              <a:t>, R., Newton, T. 2003: Taktika transakčnej analýzy, </a:t>
            </a:r>
            <a:r>
              <a:rPr lang="sk-SK" dirty="0" err="1">
                <a:solidFill>
                  <a:srgbClr val="222222"/>
                </a:solidFill>
                <a:latin typeface="arial" panose="020B0604020202020204" pitchFamily="34" charset="0"/>
              </a:rPr>
              <a:t>Grada</a:t>
            </a:r>
            <a:r>
              <a:rPr lang="sk-SK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endParaRPr lang="sk-SK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23255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1599</Words>
  <Application>Microsoft Office PowerPoint</Application>
  <PresentationFormat>Širokouhlá</PresentationFormat>
  <Paragraphs>152</Paragraphs>
  <Slides>23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30" baseType="lpstr">
      <vt:lpstr>Arial</vt:lpstr>
      <vt:lpstr>Arial</vt:lpstr>
      <vt:lpstr>Arial Hebrew</vt:lpstr>
      <vt:lpstr>Calibri</vt:lpstr>
      <vt:lpstr>Calibri Light</vt:lpstr>
      <vt:lpstr>Söhne</vt:lpstr>
      <vt:lpstr>Motív Office</vt:lpstr>
      <vt:lpstr>Tímová kompatibilita a zvyšovanie výkonnosti tímov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Tímová kompatibilita a zvyšovanie výkonnosti tímov</dc:title>
  <dc:creator>marian Stermennsky</dc:creator>
  <cp:lastModifiedBy>Chomova Svetlana</cp:lastModifiedBy>
  <cp:revision>5</cp:revision>
  <cp:lastPrinted>2023-09-18T07:25:02Z</cp:lastPrinted>
  <dcterms:created xsi:type="dcterms:W3CDTF">2023-09-07T06:12:39Z</dcterms:created>
  <dcterms:modified xsi:type="dcterms:W3CDTF">2023-09-18T07:29:27Z</dcterms:modified>
</cp:coreProperties>
</file>