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68" r:id="rId5"/>
    <p:sldId id="269" r:id="rId6"/>
    <p:sldId id="270" r:id="rId7"/>
    <p:sldId id="271" r:id="rId8"/>
    <p:sldId id="272" r:id="rId9"/>
    <p:sldId id="259" r:id="rId10"/>
    <p:sldId id="261" r:id="rId11"/>
    <p:sldId id="263" r:id="rId12"/>
    <p:sldId id="262" r:id="rId13"/>
    <p:sldId id="264" r:id="rId14"/>
    <p:sldId id="265" r:id="rId15"/>
    <p:sldId id="257" r:id="rId16"/>
    <p:sldId id="266" r:id="rId1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B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vetlý štý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vetlý štýl 1 - zvýrazneni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vetlý štýl 2 - zvýrazneni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Stredný štý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71"/>
    <p:restoredTop sz="96197"/>
  </p:normalViewPr>
  <p:slideViewPr>
    <p:cSldViewPr snapToGrid="0" snapToObjects="1">
      <p:cViewPr varScale="1">
        <p:scale>
          <a:sx n="78" d="100"/>
          <a:sy n="78" d="100"/>
        </p:scale>
        <p:origin x="67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B09404-B548-A940-9B59-2290ECCBC184}" type="doc">
      <dgm:prSet loTypeId="urn:microsoft.com/office/officeart/2005/8/layout/radial3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sk-SK"/>
        </a:p>
      </dgm:t>
    </dgm:pt>
    <dgm:pt modelId="{7310E714-DDA0-434B-ACF1-6C527DFFB03B}">
      <dgm:prSet phldrT="[Text]"/>
      <dgm:spPr>
        <a:solidFill>
          <a:schemeClr val="accent2">
            <a:hueOff val="0"/>
            <a:satOff val="0"/>
            <a:lumOff val="0"/>
          </a:schemeClr>
        </a:solidFill>
      </dgm:spPr>
      <dgm:t>
        <a:bodyPr/>
        <a:lstStyle/>
        <a:p>
          <a:r>
            <a:rPr lang="sk-SK" dirty="0">
              <a:solidFill>
                <a:schemeClr val="bg1"/>
              </a:solidFill>
            </a:rPr>
            <a:t>1. Manažéri sú platení aby produkovali výsledky </a:t>
          </a:r>
        </a:p>
        <a:p>
          <a:r>
            <a:rPr lang="sk-SK" dirty="0">
              <a:solidFill>
                <a:schemeClr val="bg1"/>
              </a:solidFill>
            </a:rPr>
            <a:t>(ale sú to ich ľudia, ktorí ich dosahujú)</a:t>
          </a:r>
        </a:p>
        <a:p>
          <a:r>
            <a:rPr lang="sk-SK" dirty="0">
              <a:solidFill>
                <a:schemeClr val="bg1"/>
              </a:solidFill>
            </a:rPr>
            <a:t>2. Spôsob riadenia je ten rozdiel </a:t>
          </a:r>
        </a:p>
        <a:p>
          <a:r>
            <a:rPr lang="sk-SK" dirty="0">
              <a:solidFill>
                <a:schemeClr val="bg1"/>
              </a:solidFill>
            </a:rPr>
            <a:t>(Preto buď excelentný)</a:t>
          </a:r>
        </a:p>
        <a:p>
          <a:r>
            <a:rPr lang="sk-SK" dirty="0">
              <a:solidFill>
                <a:schemeClr val="bg1"/>
              </a:solidFill>
            </a:rPr>
            <a:t>3. Riadenie sa dá zlepšovať</a:t>
          </a:r>
        </a:p>
      </dgm:t>
    </dgm:pt>
    <dgm:pt modelId="{619B036C-6317-5248-A0C6-854913B43EC6}" type="parTrans" cxnId="{3187AE00-6929-9C42-AC53-6F83BFF7DF43}">
      <dgm:prSet/>
      <dgm:spPr/>
      <dgm:t>
        <a:bodyPr/>
        <a:lstStyle/>
        <a:p>
          <a:endParaRPr lang="sk-SK"/>
        </a:p>
      </dgm:t>
    </dgm:pt>
    <dgm:pt modelId="{2DA43A7D-B94A-E942-A74A-9B81D859A424}" type="sibTrans" cxnId="{3187AE00-6929-9C42-AC53-6F83BFF7DF43}">
      <dgm:prSet/>
      <dgm:spPr/>
      <dgm:t>
        <a:bodyPr/>
        <a:lstStyle/>
        <a:p>
          <a:endParaRPr lang="sk-SK"/>
        </a:p>
      </dgm:t>
    </dgm:pt>
    <dgm:pt modelId="{3B43B26A-8264-E44D-9AEC-A005CD976725}">
      <dgm:prSet phldrT="[Text]" custT="1"/>
      <dgm:spPr/>
      <dgm:t>
        <a:bodyPr/>
        <a:lstStyle/>
        <a:p>
          <a:r>
            <a:rPr lang="sk-SK" sz="1600" b="1" dirty="0"/>
            <a:t>ZAMESTNANCI</a:t>
          </a:r>
        </a:p>
        <a:p>
          <a:r>
            <a:rPr lang="sk-SK" sz="1600" dirty="0"/>
            <a:t>- Starostlivosť</a:t>
          </a:r>
        </a:p>
        <a:p>
          <a:r>
            <a:rPr lang="sk-SK" sz="1600" dirty="0"/>
            <a:t>- Uznanie</a:t>
          </a:r>
        </a:p>
        <a:p>
          <a:r>
            <a:rPr lang="sk-SK" sz="1600" dirty="0"/>
            <a:t>- Rast</a:t>
          </a:r>
        </a:p>
      </dgm:t>
    </dgm:pt>
    <dgm:pt modelId="{324EE1C5-9636-4D43-97D4-C1A96DA5AF66}" type="parTrans" cxnId="{93CB6634-1176-3741-8BF8-E37CCA6EEC9C}">
      <dgm:prSet/>
      <dgm:spPr/>
      <dgm:t>
        <a:bodyPr/>
        <a:lstStyle/>
        <a:p>
          <a:endParaRPr lang="sk-SK"/>
        </a:p>
      </dgm:t>
    </dgm:pt>
    <dgm:pt modelId="{B7B3249E-2E1A-D344-8E64-BEF34479B968}" type="sibTrans" cxnId="{93CB6634-1176-3741-8BF8-E37CCA6EEC9C}">
      <dgm:prSet/>
      <dgm:spPr/>
      <dgm:t>
        <a:bodyPr/>
        <a:lstStyle/>
        <a:p>
          <a:endParaRPr lang="sk-SK"/>
        </a:p>
      </dgm:t>
    </dgm:pt>
    <dgm:pt modelId="{68EF8564-5EA4-1142-86F4-30B77EA106ED}">
      <dgm:prSet phldrT="[Text]" custT="1"/>
      <dgm:spPr/>
      <dgm:t>
        <a:bodyPr/>
        <a:lstStyle/>
        <a:p>
          <a:r>
            <a:rPr lang="sk-SK" sz="1600" b="1" dirty="0"/>
            <a:t>PRÁCA</a:t>
          </a:r>
        </a:p>
        <a:p>
          <a:r>
            <a:rPr lang="sk-SK" sz="1600" dirty="0"/>
            <a:t>- Autonómia</a:t>
          </a:r>
        </a:p>
        <a:p>
          <a:r>
            <a:rPr lang="sk-SK" sz="1600" dirty="0"/>
            <a:t>- Zmysel</a:t>
          </a:r>
        </a:p>
        <a:p>
          <a:r>
            <a:rPr lang="sk-SK" sz="1600" dirty="0"/>
            <a:t>-Majstrovstvo</a:t>
          </a:r>
        </a:p>
      </dgm:t>
    </dgm:pt>
    <dgm:pt modelId="{22A5CFAB-5B4A-D443-A14D-DC6E04C1B0CD}" type="parTrans" cxnId="{652920EB-B0ED-E647-AAE9-222759EC9513}">
      <dgm:prSet/>
      <dgm:spPr/>
      <dgm:t>
        <a:bodyPr/>
        <a:lstStyle/>
        <a:p>
          <a:endParaRPr lang="sk-SK"/>
        </a:p>
      </dgm:t>
    </dgm:pt>
    <dgm:pt modelId="{A216E6B7-3F73-C443-806A-2B2064DEA54D}" type="sibTrans" cxnId="{652920EB-B0ED-E647-AAE9-222759EC9513}">
      <dgm:prSet/>
      <dgm:spPr/>
      <dgm:t>
        <a:bodyPr/>
        <a:lstStyle/>
        <a:p>
          <a:endParaRPr lang="sk-SK"/>
        </a:p>
      </dgm:t>
    </dgm:pt>
    <dgm:pt modelId="{8E574493-E5D4-B84F-9FC2-15F007FE6820}">
      <dgm:prSet phldrT="[Text]" custT="1"/>
      <dgm:spPr/>
      <dgm:t>
        <a:bodyPr/>
        <a:lstStyle/>
        <a:p>
          <a:r>
            <a:rPr lang="sk-SK" sz="1600" b="1" dirty="0"/>
            <a:t>PRACOVNÉ PROSTREDIE</a:t>
          </a:r>
        </a:p>
        <a:p>
          <a:r>
            <a:rPr lang="sk-SK" sz="1600" dirty="0"/>
            <a:t>- Funkčný pracovný tím</a:t>
          </a:r>
        </a:p>
        <a:p>
          <a:r>
            <a:rPr lang="sk-SK" sz="1600" dirty="0"/>
            <a:t>- Zábava</a:t>
          </a:r>
        </a:p>
        <a:p>
          <a:r>
            <a:rPr lang="sk-SK" sz="1600" dirty="0"/>
            <a:t>-systém</a:t>
          </a:r>
          <a:endParaRPr lang="sk-SK" sz="1200" dirty="0"/>
        </a:p>
      </dgm:t>
    </dgm:pt>
    <dgm:pt modelId="{9C45F537-8871-EC46-BA69-BFB0198CB688}" type="parTrans" cxnId="{DE7615E2-215F-BB42-AB36-47C5DEE5D02F}">
      <dgm:prSet/>
      <dgm:spPr/>
      <dgm:t>
        <a:bodyPr/>
        <a:lstStyle/>
        <a:p>
          <a:endParaRPr lang="sk-SK"/>
        </a:p>
      </dgm:t>
    </dgm:pt>
    <dgm:pt modelId="{EBB3B789-7F38-1549-9E19-9FC9993520E4}" type="sibTrans" cxnId="{DE7615E2-215F-BB42-AB36-47C5DEE5D02F}">
      <dgm:prSet/>
      <dgm:spPr/>
      <dgm:t>
        <a:bodyPr/>
        <a:lstStyle/>
        <a:p>
          <a:endParaRPr lang="sk-SK"/>
        </a:p>
      </dgm:t>
    </dgm:pt>
    <dgm:pt modelId="{DCCCDABB-C82E-7F49-99A4-83BF5C5637B3}" type="pres">
      <dgm:prSet presAssocID="{EAB09404-B548-A940-9B59-2290ECCBC18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82BFF708-B65E-E741-916B-41FEF832FDC6}" type="pres">
      <dgm:prSet presAssocID="{EAB09404-B548-A940-9B59-2290ECCBC184}" presName="radial" presStyleCnt="0">
        <dgm:presLayoutVars>
          <dgm:animLvl val="ctr"/>
        </dgm:presLayoutVars>
      </dgm:prSet>
      <dgm:spPr/>
    </dgm:pt>
    <dgm:pt modelId="{E0B78C1A-3C50-594D-9C19-32B8225B12C3}" type="pres">
      <dgm:prSet presAssocID="{7310E714-DDA0-434B-ACF1-6C527DFFB03B}" presName="centerShape" presStyleLbl="vennNode1" presStyleIdx="0" presStyleCnt="4" custScaleX="109246" custScaleY="109302" custLinFactNeighborX="292" custLinFactNeighborY="4441"/>
      <dgm:spPr/>
      <dgm:t>
        <a:bodyPr/>
        <a:lstStyle/>
        <a:p>
          <a:endParaRPr lang="sk-SK"/>
        </a:p>
      </dgm:t>
    </dgm:pt>
    <dgm:pt modelId="{402817B4-B00A-BB4F-B160-983DAE99FF11}" type="pres">
      <dgm:prSet presAssocID="{3B43B26A-8264-E44D-9AEC-A005CD976725}" presName="node" presStyleLbl="vennNode1" presStyleIdx="1" presStyleCnt="4" custScaleX="146120" custScaleY="130712" custRadScaleRad="108370" custRadScaleInc="816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171E380E-2CFD-9E4F-B32F-5EB496F276CA}" type="pres">
      <dgm:prSet presAssocID="{68EF8564-5EA4-1142-86F4-30B77EA106ED}" presName="node" presStyleLbl="vennNode1" presStyleIdx="2" presStyleCnt="4" custScaleX="144015" custScaleY="137714" custRadScaleRad="134527" custRadScaleInc="-8368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364BD93-0284-0744-8BCB-4AF0CD4F1F59}" type="pres">
      <dgm:prSet presAssocID="{8E574493-E5D4-B84F-9FC2-15F007FE6820}" presName="node" presStyleLbl="vennNode1" presStyleIdx="3" presStyleCnt="4" custScaleX="146625" custScaleY="138566" custRadScaleRad="130523" custRadScaleInc="924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DE7615E2-215F-BB42-AB36-47C5DEE5D02F}" srcId="{7310E714-DDA0-434B-ACF1-6C527DFFB03B}" destId="{8E574493-E5D4-B84F-9FC2-15F007FE6820}" srcOrd="2" destOrd="0" parTransId="{9C45F537-8871-EC46-BA69-BFB0198CB688}" sibTransId="{EBB3B789-7F38-1549-9E19-9FC9993520E4}"/>
    <dgm:cxn modelId="{3187AE00-6929-9C42-AC53-6F83BFF7DF43}" srcId="{EAB09404-B548-A940-9B59-2290ECCBC184}" destId="{7310E714-DDA0-434B-ACF1-6C527DFFB03B}" srcOrd="0" destOrd="0" parTransId="{619B036C-6317-5248-A0C6-854913B43EC6}" sibTransId="{2DA43A7D-B94A-E942-A74A-9B81D859A424}"/>
    <dgm:cxn modelId="{DDA70F45-0CD7-F44D-A9A9-DF5E93DF1EAC}" type="presOf" srcId="{3B43B26A-8264-E44D-9AEC-A005CD976725}" destId="{402817B4-B00A-BB4F-B160-983DAE99FF11}" srcOrd="0" destOrd="0" presId="urn:microsoft.com/office/officeart/2005/8/layout/radial3"/>
    <dgm:cxn modelId="{372D4015-18D1-BC48-8846-087B586D4A9D}" type="presOf" srcId="{68EF8564-5EA4-1142-86F4-30B77EA106ED}" destId="{171E380E-2CFD-9E4F-B32F-5EB496F276CA}" srcOrd="0" destOrd="0" presId="urn:microsoft.com/office/officeart/2005/8/layout/radial3"/>
    <dgm:cxn modelId="{EC21FABB-ED3D-1C44-A58A-0FC3924D15BC}" type="presOf" srcId="{7310E714-DDA0-434B-ACF1-6C527DFFB03B}" destId="{E0B78C1A-3C50-594D-9C19-32B8225B12C3}" srcOrd="0" destOrd="0" presId="urn:microsoft.com/office/officeart/2005/8/layout/radial3"/>
    <dgm:cxn modelId="{652920EB-B0ED-E647-AAE9-222759EC9513}" srcId="{7310E714-DDA0-434B-ACF1-6C527DFFB03B}" destId="{68EF8564-5EA4-1142-86F4-30B77EA106ED}" srcOrd="1" destOrd="0" parTransId="{22A5CFAB-5B4A-D443-A14D-DC6E04C1B0CD}" sibTransId="{A216E6B7-3F73-C443-806A-2B2064DEA54D}"/>
    <dgm:cxn modelId="{93CB6634-1176-3741-8BF8-E37CCA6EEC9C}" srcId="{7310E714-DDA0-434B-ACF1-6C527DFFB03B}" destId="{3B43B26A-8264-E44D-9AEC-A005CD976725}" srcOrd="0" destOrd="0" parTransId="{324EE1C5-9636-4D43-97D4-C1A96DA5AF66}" sibTransId="{B7B3249E-2E1A-D344-8E64-BEF34479B968}"/>
    <dgm:cxn modelId="{5102F28D-F72F-BF4A-8CF5-072370B61D39}" type="presOf" srcId="{EAB09404-B548-A940-9B59-2290ECCBC184}" destId="{DCCCDABB-C82E-7F49-99A4-83BF5C5637B3}" srcOrd="0" destOrd="0" presId="urn:microsoft.com/office/officeart/2005/8/layout/radial3"/>
    <dgm:cxn modelId="{F72CF0E6-AE24-C547-AFDF-F69A45AD1407}" type="presOf" srcId="{8E574493-E5D4-B84F-9FC2-15F007FE6820}" destId="{2364BD93-0284-0744-8BCB-4AF0CD4F1F59}" srcOrd="0" destOrd="0" presId="urn:microsoft.com/office/officeart/2005/8/layout/radial3"/>
    <dgm:cxn modelId="{F8643539-4909-E143-B31C-8B026611AA33}" type="presParOf" srcId="{DCCCDABB-C82E-7F49-99A4-83BF5C5637B3}" destId="{82BFF708-B65E-E741-916B-41FEF832FDC6}" srcOrd="0" destOrd="0" presId="urn:microsoft.com/office/officeart/2005/8/layout/radial3"/>
    <dgm:cxn modelId="{B7D15B63-63AB-2846-BED1-1356C3206504}" type="presParOf" srcId="{82BFF708-B65E-E741-916B-41FEF832FDC6}" destId="{E0B78C1A-3C50-594D-9C19-32B8225B12C3}" srcOrd="0" destOrd="0" presId="urn:microsoft.com/office/officeart/2005/8/layout/radial3"/>
    <dgm:cxn modelId="{5795B4E3-6DEF-5B40-85DA-8380E8DF20FF}" type="presParOf" srcId="{82BFF708-B65E-E741-916B-41FEF832FDC6}" destId="{402817B4-B00A-BB4F-B160-983DAE99FF11}" srcOrd="1" destOrd="0" presId="urn:microsoft.com/office/officeart/2005/8/layout/radial3"/>
    <dgm:cxn modelId="{E933CA41-DEAF-F745-BA12-C2DA9F0B4313}" type="presParOf" srcId="{82BFF708-B65E-E741-916B-41FEF832FDC6}" destId="{171E380E-2CFD-9E4F-B32F-5EB496F276CA}" srcOrd="2" destOrd="0" presId="urn:microsoft.com/office/officeart/2005/8/layout/radial3"/>
    <dgm:cxn modelId="{0864C939-BF3D-D047-9662-1E1B6A3C5FA9}" type="presParOf" srcId="{82BFF708-B65E-E741-916B-41FEF832FDC6}" destId="{2364BD93-0284-0744-8BCB-4AF0CD4F1F59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F29B93-4334-4E90-92A7-114324DE335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C47D5F7-8DC4-4CCB-8676-EF4E5563B4FB}">
      <dgm:prSet/>
      <dgm:spPr/>
      <dgm:t>
        <a:bodyPr/>
        <a:lstStyle/>
        <a:p>
          <a:r>
            <a:rPr lang="sk-SK"/>
            <a:t>1. Posúdenie hygienických faktorov.</a:t>
          </a:r>
          <a:endParaRPr lang="en-US"/>
        </a:p>
      </dgm:t>
    </dgm:pt>
    <dgm:pt modelId="{60798F48-12DB-4165-A9BA-CD812152DAB1}" type="parTrans" cxnId="{782FAB09-980B-4320-B6AF-AAFDA9807CAC}">
      <dgm:prSet/>
      <dgm:spPr/>
      <dgm:t>
        <a:bodyPr/>
        <a:lstStyle/>
        <a:p>
          <a:endParaRPr lang="en-US"/>
        </a:p>
      </dgm:t>
    </dgm:pt>
    <dgm:pt modelId="{9B33DB00-DA85-45B0-A1C7-88C490CAE6ED}" type="sibTrans" cxnId="{782FAB09-980B-4320-B6AF-AAFDA9807CAC}">
      <dgm:prSet/>
      <dgm:spPr/>
      <dgm:t>
        <a:bodyPr/>
        <a:lstStyle/>
        <a:p>
          <a:endParaRPr lang="en-US"/>
        </a:p>
      </dgm:t>
    </dgm:pt>
    <dgm:pt modelId="{315F5F45-B022-4D89-B430-786CDD051794}">
      <dgm:prSet/>
      <dgm:spPr/>
      <dgm:t>
        <a:bodyPr/>
        <a:lstStyle/>
        <a:p>
          <a:r>
            <a:rPr lang="sk-SK" dirty="0"/>
            <a:t>2. Riešenie problémov s hygienickými faktormi.</a:t>
          </a:r>
          <a:endParaRPr lang="en-US" dirty="0"/>
        </a:p>
      </dgm:t>
    </dgm:pt>
    <dgm:pt modelId="{614FA5DD-3237-4954-8C86-3BFD0B779424}" type="parTrans" cxnId="{0F800E33-CF2D-498B-B3E8-E27D802F1632}">
      <dgm:prSet/>
      <dgm:spPr/>
      <dgm:t>
        <a:bodyPr/>
        <a:lstStyle/>
        <a:p>
          <a:endParaRPr lang="en-US"/>
        </a:p>
      </dgm:t>
    </dgm:pt>
    <dgm:pt modelId="{68B7E56D-12CB-4033-B293-B13D6343A8C7}" type="sibTrans" cxnId="{0F800E33-CF2D-498B-B3E8-E27D802F1632}">
      <dgm:prSet/>
      <dgm:spPr/>
      <dgm:t>
        <a:bodyPr/>
        <a:lstStyle/>
        <a:p>
          <a:endParaRPr lang="en-US"/>
        </a:p>
      </dgm:t>
    </dgm:pt>
    <dgm:pt modelId="{71C238A7-A832-479E-AA9C-8F1821D68EFC}">
      <dgm:prSet/>
      <dgm:spPr/>
      <dgm:t>
        <a:bodyPr/>
        <a:lstStyle/>
        <a:p>
          <a:r>
            <a:rPr lang="sk-SK"/>
            <a:t>3. Uznávanie úspechov.</a:t>
          </a:r>
          <a:endParaRPr lang="en-US"/>
        </a:p>
      </dgm:t>
    </dgm:pt>
    <dgm:pt modelId="{4D96A693-9DBA-4549-BA55-841B7753F6D7}" type="parTrans" cxnId="{09596398-4FEB-4148-80F1-A632264803F7}">
      <dgm:prSet/>
      <dgm:spPr/>
      <dgm:t>
        <a:bodyPr/>
        <a:lstStyle/>
        <a:p>
          <a:endParaRPr lang="en-US"/>
        </a:p>
      </dgm:t>
    </dgm:pt>
    <dgm:pt modelId="{7F438E96-0DBB-4232-A10B-28BF54339B2E}" type="sibTrans" cxnId="{09596398-4FEB-4148-80F1-A632264803F7}">
      <dgm:prSet/>
      <dgm:spPr/>
      <dgm:t>
        <a:bodyPr/>
        <a:lstStyle/>
        <a:p>
          <a:endParaRPr lang="en-US"/>
        </a:p>
      </dgm:t>
    </dgm:pt>
    <dgm:pt modelId="{3981F717-1121-414B-8D9B-CDD71127A018}">
      <dgm:prSet/>
      <dgm:spPr/>
      <dgm:t>
        <a:bodyPr/>
        <a:lstStyle/>
        <a:p>
          <a:r>
            <a:rPr lang="sk-SK"/>
            <a:t>4. Skúmanie ďalších možností motivácie ľudí. </a:t>
          </a:r>
          <a:endParaRPr lang="en-US"/>
        </a:p>
      </dgm:t>
    </dgm:pt>
    <dgm:pt modelId="{13BCE3D8-58FF-4647-803F-7AEB81BBC75A}" type="parTrans" cxnId="{42904F52-9ADF-42AB-B481-B81EAD09C07B}">
      <dgm:prSet/>
      <dgm:spPr/>
      <dgm:t>
        <a:bodyPr/>
        <a:lstStyle/>
        <a:p>
          <a:endParaRPr lang="en-US"/>
        </a:p>
      </dgm:t>
    </dgm:pt>
    <dgm:pt modelId="{43BEA3AF-C3EE-4C8A-B3F6-5873C6D7EA87}" type="sibTrans" cxnId="{42904F52-9ADF-42AB-B481-B81EAD09C07B}">
      <dgm:prSet/>
      <dgm:spPr/>
      <dgm:t>
        <a:bodyPr/>
        <a:lstStyle/>
        <a:p>
          <a:endParaRPr lang="en-US"/>
        </a:p>
      </dgm:t>
    </dgm:pt>
    <dgm:pt modelId="{4ADD3941-0177-40A3-8B03-A1B158CC665A}">
      <dgm:prSet/>
      <dgm:spPr/>
      <dgm:t>
        <a:bodyPr/>
        <a:lstStyle/>
        <a:p>
          <a:r>
            <a:rPr lang="sk-SK"/>
            <a:t>5. Pohľad na kompenzáciu.</a:t>
          </a:r>
          <a:endParaRPr lang="en-US"/>
        </a:p>
      </dgm:t>
    </dgm:pt>
    <dgm:pt modelId="{5A3295BD-FAF7-482C-AD16-C49E4BBCB6A1}" type="parTrans" cxnId="{D3FFD9CE-3888-46AA-8AD0-4A5D63A4DC11}">
      <dgm:prSet/>
      <dgm:spPr/>
      <dgm:t>
        <a:bodyPr/>
        <a:lstStyle/>
        <a:p>
          <a:endParaRPr lang="en-US"/>
        </a:p>
      </dgm:t>
    </dgm:pt>
    <dgm:pt modelId="{CBBA8523-449B-4EA9-8588-7CA360D8EB3F}" type="sibTrans" cxnId="{D3FFD9CE-3888-46AA-8AD0-4A5D63A4DC11}">
      <dgm:prSet/>
      <dgm:spPr/>
      <dgm:t>
        <a:bodyPr/>
        <a:lstStyle/>
        <a:p>
          <a:endParaRPr lang="en-US"/>
        </a:p>
      </dgm:t>
    </dgm:pt>
    <dgm:pt modelId="{1F580620-1EC9-4CB5-AB72-7436DCA03F0A}">
      <dgm:prSet/>
      <dgm:spPr/>
      <dgm:t>
        <a:bodyPr/>
        <a:lstStyle/>
        <a:p>
          <a:r>
            <a:rPr lang="sk-SK" dirty="0"/>
            <a:t>6. Zlepšenie štýlu vedenia.</a:t>
          </a:r>
          <a:endParaRPr lang="en-US" dirty="0"/>
        </a:p>
      </dgm:t>
    </dgm:pt>
    <dgm:pt modelId="{5675ADC6-2DEC-4063-A124-6896AE46120F}" type="parTrans" cxnId="{BB3AFB8D-8BA5-49A9-BB25-95C71F3E1130}">
      <dgm:prSet/>
      <dgm:spPr/>
      <dgm:t>
        <a:bodyPr/>
        <a:lstStyle/>
        <a:p>
          <a:endParaRPr lang="en-US"/>
        </a:p>
      </dgm:t>
    </dgm:pt>
    <dgm:pt modelId="{0CB02C49-BE3F-46B9-BE9D-0B1CB549BD98}" type="sibTrans" cxnId="{BB3AFB8D-8BA5-49A9-BB25-95C71F3E1130}">
      <dgm:prSet/>
      <dgm:spPr/>
      <dgm:t>
        <a:bodyPr/>
        <a:lstStyle/>
        <a:p>
          <a:endParaRPr lang="en-US"/>
        </a:p>
      </dgm:t>
    </dgm:pt>
    <dgm:pt modelId="{DD1ED083-F7BD-4BBA-A07C-D0DBABBDEE18}">
      <dgm:prSet/>
      <dgm:spPr/>
      <dgm:t>
        <a:bodyPr/>
        <a:lstStyle/>
        <a:p>
          <a:r>
            <a:rPr lang="sk-SK" dirty="0"/>
            <a:t>7. Konať!</a:t>
          </a:r>
          <a:endParaRPr lang="en-US" dirty="0"/>
        </a:p>
      </dgm:t>
    </dgm:pt>
    <dgm:pt modelId="{ED7A00A9-CBC2-470C-A6A0-B257D425D1BD}" type="parTrans" cxnId="{B067F368-76A8-42AA-B1BA-7D223FF6CF98}">
      <dgm:prSet/>
      <dgm:spPr/>
      <dgm:t>
        <a:bodyPr/>
        <a:lstStyle/>
        <a:p>
          <a:endParaRPr lang="en-US"/>
        </a:p>
      </dgm:t>
    </dgm:pt>
    <dgm:pt modelId="{FCC89185-A141-4122-86AD-6B2B03F4629B}" type="sibTrans" cxnId="{B067F368-76A8-42AA-B1BA-7D223FF6CF98}">
      <dgm:prSet/>
      <dgm:spPr/>
      <dgm:t>
        <a:bodyPr/>
        <a:lstStyle/>
        <a:p>
          <a:endParaRPr lang="en-US"/>
        </a:p>
      </dgm:t>
    </dgm:pt>
    <dgm:pt modelId="{696391D1-469B-3241-9FE1-2BF702E6472F}" type="pres">
      <dgm:prSet presAssocID="{88F29B93-4334-4E90-92A7-114324DE335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sk-SK"/>
        </a:p>
      </dgm:t>
    </dgm:pt>
    <dgm:pt modelId="{DAD4E4BC-FAA8-4D42-A61B-245E5069F464}" type="pres">
      <dgm:prSet presAssocID="{5C47D5F7-8DC4-4CCB-8676-EF4E5563B4FB}" presName="thickLine" presStyleLbl="alignNode1" presStyleIdx="0" presStyleCnt="7"/>
      <dgm:spPr/>
    </dgm:pt>
    <dgm:pt modelId="{06AD0378-F3DA-E34E-B5E7-0DF61C19B800}" type="pres">
      <dgm:prSet presAssocID="{5C47D5F7-8DC4-4CCB-8676-EF4E5563B4FB}" presName="horz1" presStyleCnt="0"/>
      <dgm:spPr/>
    </dgm:pt>
    <dgm:pt modelId="{80395BC9-3247-ED4D-83A5-0C8E6322E921}" type="pres">
      <dgm:prSet presAssocID="{5C47D5F7-8DC4-4CCB-8676-EF4E5563B4FB}" presName="tx1" presStyleLbl="revTx" presStyleIdx="0" presStyleCnt="7"/>
      <dgm:spPr/>
      <dgm:t>
        <a:bodyPr/>
        <a:lstStyle/>
        <a:p>
          <a:endParaRPr lang="sk-SK"/>
        </a:p>
      </dgm:t>
    </dgm:pt>
    <dgm:pt modelId="{19F39B85-49B3-664C-A3D2-948972E89DC3}" type="pres">
      <dgm:prSet presAssocID="{5C47D5F7-8DC4-4CCB-8676-EF4E5563B4FB}" presName="vert1" presStyleCnt="0"/>
      <dgm:spPr/>
    </dgm:pt>
    <dgm:pt modelId="{62A72CCD-2EA4-EE47-B589-3C1DF9284222}" type="pres">
      <dgm:prSet presAssocID="{315F5F45-B022-4D89-B430-786CDD051794}" presName="thickLine" presStyleLbl="alignNode1" presStyleIdx="1" presStyleCnt="7"/>
      <dgm:spPr/>
    </dgm:pt>
    <dgm:pt modelId="{D1AA9122-515E-9F4C-B99E-580E502BD54A}" type="pres">
      <dgm:prSet presAssocID="{315F5F45-B022-4D89-B430-786CDD051794}" presName="horz1" presStyleCnt="0"/>
      <dgm:spPr/>
    </dgm:pt>
    <dgm:pt modelId="{17BD2ED5-89EE-504E-8DA9-2C6E98603655}" type="pres">
      <dgm:prSet presAssocID="{315F5F45-B022-4D89-B430-786CDD051794}" presName="tx1" presStyleLbl="revTx" presStyleIdx="1" presStyleCnt="7"/>
      <dgm:spPr/>
      <dgm:t>
        <a:bodyPr/>
        <a:lstStyle/>
        <a:p>
          <a:endParaRPr lang="sk-SK"/>
        </a:p>
      </dgm:t>
    </dgm:pt>
    <dgm:pt modelId="{95C2DB3A-1A23-0F43-B3D9-AF0B01D7B82F}" type="pres">
      <dgm:prSet presAssocID="{315F5F45-B022-4D89-B430-786CDD051794}" presName="vert1" presStyleCnt="0"/>
      <dgm:spPr/>
    </dgm:pt>
    <dgm:pt modelId="{3A58CF62-3F63-F746-B7F9-511F69E9A7E0}" type="pres">
      <dgm:prSet presAssocID="{71C238A7-A832-479E-AA9C-8F1821D68EFC}" presName="thickLine" presStyleLbl="alignNode1" presStyleIdx="2" presStyleCnt="7"/>
      <dgm:spPr/>
    </dgm:pt>
    <dgm:pt modelId="{14CA446F-8AA0-6E4A-A195-ABDBEC9A8F91}" type="pres">
      <dgm:prSet presAssocID="{71C238A7-A832-479E-AA9C-8F1821D68EFC}" presName="horz1" presStyleCnt="0"/>
      <dgm:spPr/>
    </dgm:pt>
    <dgm:pt modelId="{B08C42DE-6652-0149-A007-75A715911896}" type="pres">
      <dgm:prSet presAssocID="{71C238A7-A832-479E-AA9C-8F1821D68EFC}" presName="tx1" presStyleLbl="revTx" presStyleIdx="2" presStyleCnt="7"/>
      <dgm:spPr/>
      <dgm:t>
        <a:bodyPr/>
        <a:lstStyle/>
        <a:p>
          <a:endParaRPr lang="sk-SK"/>
        </a:p>
      </dgm:t>
    </dgm:pt>
    <dgm:pt modelId="{227D569F-DA73-8C49-B0AC-8D5F971BCB53}" type="pres">
      <dgm:prSet presAssocID="{71C238A7-A832-479E-AA9C-8F1821D68EFC}" presName="vert1" presStyleCnt="0"/>
      <dgm:spPr/>
    </dgm:pt>
    <dgm:pt modelId="{0474CE1A-8AD3-BE49-AE0F-8A3842BDB128}" type="pres">
      <dgm:prSet presAssocID="{3981F717-1121-414B-8D9B-CDD71127A018}" presName="thickLine" presStyleLbl="alignNode1" presStyleIdx="3" presStyleCnt="7"/>
      <dgm:spPr/>
    </dgm:pt>
    <dgm:pt modelId="{2AFC245D-7E59-5C4A-8166-01D8BE2F8EDB}" type="pres">
      <dgm:prSet presAssocID="{3981F717-1121-414B-8D9B-CDD71127A018}" presName="horz1" presStyleCnt="0"/>
      <dgm:spPr/>
    </dgm:pt>
    <dgm:pt modelId="{C760F27D-0788-5840-9698-2EADFCBAF274}" type="pres">
      <dgm:prSet presAssocID="{3981F717-1121-414B-8D9B-CDD71127A018}" presName="tx1" presStyleLbl="revTx" presStyleIdx="3" presStyleCnt="7"/>
      <dgm:spPr/>
      <dgm:t>
        <a:bodyPr/>
        <a:lstStyle/>
        <a:p>
          <a:endParaRPr lang="sk-SK"/>
        </a:p>
      </dgm:t>
    </dgm:pt>
    <dgm:pt modelId="{A454C65B-C75A-4042-A0F8-926BBCE6E851}" type="pres">
      <dgm:prSet presAssocID="{3981F717-1121-414B-8D9B-CDD71127A018}" presName="vert1" presStyleCnt="0"/>
      <dgm:spPr/>
    </dgm:pt>
    <dgm:pt modelId="{49148B61-74B7-4745-A21F-91A5C018F085}" type="pres">
      <dgm:prSet presAssocID="{4ADD3941-0177-40A3-8B03-A1B158CC665A}" presName="thickLine" presStyleLbl="alignNode1" presStyleIdx="4" presStyleCnt="7"/>
      <dgm:spPr/>
    </dgm:pt>
    <dgm:pt modelId="{B35434C8-A0F2-674B-983D-B21EBA4E28D9}" type="pres">
      <dgm:prSet presAssocID="{4ADD3941-0177-40A3-8B03-A1B158CC665A}" presName="horz1" presStyleCnt="0"/>
      <dgm:spPr/>
    </dgm:pt>
    <dgm:pt modelId="{9B744FE3-9F2A-A149-A033-ABCAF88F73EA}" type="pres">
      <dgm:prSet presAssocID="{4ADD3941-0177-40A3-8B03-A1B158CC665A}" presName="tx1" presStyleLbl="revTx" presStyleIdx="4" presStyleCnt="7"/>
      <dgm:spPr/>
      <dgm:t>
        <a:bodyPr/>
        <a:lstStyle/>
        <a:p>
          <a:endParaRPr lang="sk-SK"/>
        </a:p>
      </dgm:t>
    </dgm:pt>
    <dgm:pt modelId="{24B31A46-6D25-E64F-8318-94A3B79AF417}" type="pres">
      <dgm:prSet presAssocID="{4ADD3941-0177-40A3-8B03-A1B158CC665A}" presName="vert1" presStyleCnt="0"/>
      <dgm:spPr/>
    </dgm:pt>
    <dgm:pt modelId="{0FABC271-8F17-A04C-B290-A56380526792}" type="pres">
      <dgm:prSet presAssocID="{1F580620-1EC9-4CB5-AB72-7436DCA03F0A}" presName="thickLine" presStyleLbl="alignNode1" presStyleIdx="5" presStyleCnt="7"/>
      <dgm:spPr/>
    </dgm:pt>
    <dgm:pt modelId="{3030E741-690B-E948-8510-1DB29593CB51}" type="pres">
      <dgm:prSet presAssocID="{1F580620-1EC9-4CB5-AB72-7436DCA03F0A}" presName="horz1" presStyleCnt="0"/>
      <dgm:spPr/>
    </dgm:pt>
    <dgm:pt modelId="{EA0651D8-C113-4847-A014-7938F9529745}" type="pres">
      <dgm:prSet presAssocID="{1F580620-1EC9-4CB5-AB72-7436DCA03F0A}" presName="tx1" presStyleLbl="revTx" presStyleIdx="5" presStyleCnt="7"/>
      <dgm:spPr/>
      <dgm:t>
        <a:bodyPr/>
        <a:lstStyle/>
        <a:p>
          <a:endParaRPr lang="sk-SK"/>
        </a:p>
      </dgm:t>
    </dgm:pt>
    <dgm:pt modelId="{65BB228F-8607-1040-8D14-DBEAE65CF462}" type="pres">
      <dgm:prSet presAssocID="{1F580620-1EC9-4CB5-AB72-7436DCA03F0A}" presName="vert1" presStyleCnt="0"/>
      <dgm:spPr/>
    </dgm:pt>
    <dgm:pt modelId="{BDDA3CA0-6205-9C47-BCFD-01BD6608950F}" type="pres">
      <dgm:prSet presAssocID="{DD1ED083-F7BD-4BBA-A07C-D0DBABBDEE18}" presName="thickLine" presStyleLbl="alignNode1" presStyleIdx="6" presStyleCnt="7"/>
      <dgm:spPr/>
    </dgm:pt>
    <dgm:pt modelId="{ECA8A803-ACA2-054E-85FB-9D81EA4E0C45}" type="pres">
      <dgm:prSet presAssocID="{DD1ED083-F7BD-4BBA-A07C-D0DBABBDEE18}" presName="horz1" presStyleCnt="0"/>
      <dgm:spPr/>
    </dgm:pt>
    <dgm:pt modelId="{DE2F79C0-0E81-8144-80D1-0A2065D4602F}" type="pres">
      <dgm:prSet presAssocID="{DD1ED083-F7BD-4BBA-A07C-D0DBABBDEE18}" presName="tx1" presStyleLbl="revTx" presStyleIdx="6" presStyleCnt="7"/>
      <dgm:spPr/>
      <dgm:t>
        <a:bodyPr/>
        <a:lstStyle/>
        <a:p>
          <a:endParaRPr lang="sk-SK"/>
        </a:p>
      </dgm:t>
    </dgm:pt>
    <dgm:pt modelId="{0DF275CD-9ADD-AA45-868F-01C52D5E82E5}" type="pres">
      <dgm:prSet presAssocID="{DD1ED083-F7BD-4BBA-A07C-D0DBABBDEE18}" presName="vert1" presStyleCnt="0"/>
      <dgm:spPr/>
    </dgm:pt>
  </dgm:ptLst>
  <dgm:cxnLst>
    <dgm:cxn modelId="{4F4CC5A3-3944-9C46-86A9-BCB63AE8F6A8}" type="presOf" srcId="{1F580620-1EC9-4CB5-AB72-7436DCA03F0A}" destId="{EA0651D8-C113-4847-A014-7938F9529745}" srcOrd="0" destOrd="0" presId="urn:microsoft.com/office/officeart/2008/layout/LinedList"/>
    <dgm:cxn modelId="{D3FFD9CE-3888-46AA-8AD0-4A5D63A4DC11}" srcId="{88F29B93-4334-4E90-92A7-114324DE335F}" destId="{4ADD3941-0177-40A3-8B03-A1B158CC665A}" srcOrd="4" destOrd="0" parTransId="{5A3295BD-FAF7-482C-AD16-C49E4BBCB6A1}" sibTransId="{CBBA8523-449B-4EA9-8588-7CA360D8EB3F}"/>
    <dgm:cxn modelId="{BB3AFB8D-8BA5-49A9-BB25-95C71F3E1130}" srcId="{88F29B93-4334-4E90-92A7-114324DE335F}" destId="{1F580620-1EC9-4CB5-AB72-7436DCA03F0A}" srcOrd="5" destOrd="0" parTransId="{5675ADC6-2DEC-4063-A124-6896AE46120F}" sibTransId="{0CB02C49-BE3F-46B9-BE9D-0B1CB549BD98}"/>
    <dgm:cxn modelId="{782FAB09-980B-4320-B6AF-AAFDA9807CAC}" srcId="{88F29B93-4334-4E90-92A7-114324DE335F}" destId="{5C47D5F7-8DC4-4CCB-8676-EF4E5563B4FB}" srcOrd="0" destOrd="0" parTransId="{60798F48-12DB-4165-A9BA-CD812152DAB1}" sibTransId="{9B33DB00-DA85-45B0-A1C7-88C490CAE6ED}"/>
    <dgm:cxn modelId="{42904F52-9ADF-42AB-B481-B81EAD09C07B}" srcId="{88F29B93-4334-4E90-92A7-114324DE335F}" destId="{3981F717-1121-414B-8D9B-CDD71127A018}" srcOrd="3" destOrd="0" parTransId="{13BCE3D8-58FF-4647-803F-7AEB81BBC75A}" sibTransId="{43BEA3AF-C3EE-4C8A-B3F6-5873C6D7EA87}"/>
    <dgm:cxn modelId="{2EBA8B05-EFEC-9C49-A2C0-D56EC5ACC3B7}" type="presOf" srcId="{71C238A7-A832-479E-AA9C-8F1821D68EFC}" destId="{B08C42DE-6652-0149-A007-75A715911896}" srcOrd="0" destOrd="0" presId="urn:microsoft.com/office/officeart/2008/layout/LinedList"/>
    <dgm:cxn modelId="{09596398-4FEB-4148-80F1-A632264803F7}" srcId="{88F29B93-4334-4E90-92A7-114324DE335F}" destId="{71C238A7-A832-479E-AA9C-8F1821D68EFC}" srcOrd="2" destOrd="0" parTransId="{4D96A693-9DBA-4549-BA55-841B7753F6D7}" sibTransId="{7F438E96-0DBB-4232-A10B-28BF54339B2E}"/>
    <dgm:cxn modelId="{579C5D98-3831-FF43-A43A-B6B6C1ED8E08}" type="presOf" srcId="{4ADD3941-0177-40A3-8B03-A1B158CC665A}" destId="{9B744FE3-9F2A-A149-A033-ABCAF88F73EA}" srcOrd="0" destOrd="0" presId="urn:microsoft.com/office/officeart/2008/layout/LinedList"/>
    <dgm:cxn modelId="{0446D8FE-704C-6546-905B-0A59189A676B}" type="presOf" srcId="{5C47D5F7-8DC4-4CCB-8676-EF4E5563B4FB}" destId="{80395BC9-3247-ED4D-83A5-0C8E6322E921}" srcOrd="0" destOrd="0" presId="urn:microsoft.com/office/officeart/2008/layout/LinedList"/>
    <dgm:cxn modelId="{0F800E33-CF2D-498B-B3E8-E27D802F1632}" srcId="{88F29B93-4334-4E90-92A7-114324DE335F}" destId="{315F5F45-B022-4D89-B430-786CDD051794}" srcOrd="1" destOrd="0" parTransId="{614FA5DD-3237-4954-8C86-3BFD0B779424}" sibTransId="{68B7E56D-12CB-4033-B293-B13D6343A8C7}"/>
    <dgm:cxn modelId="{2B9B7013-9777-5940-AE2F-3C4C90E977BD}" type="presOf" srcId="{315F5F45-B022-4D89-B430-786CDD051794}" destId="{17BD2ED5-89EE-504E-8DA9-2C6E98603655}" srcOrd="0" destOrd="0" presId="urn:microsoft.com/office/officeart/2008/layout/LinedList"/>
    <dgm:cxn modelId="{E54EE9D5-584B-E04D-8B5A-C4CB67E8706F}" type="presOf" srcId="{88F29B93-4334-4E90-92A7-114324DE335F}" destId="{696391D1-469B-3241-9FE1-2BF702E6472F}" srcOrd="0" destOrd="0" presId="urn:microsoft.com/office/officeart/2008/layout/LinedList"/>
    <dgm:cxn modelId="{24A78A68-EF87-674C-80CF-DB1EC4BF22A0}" type="presOf" srcId="{DD1ED083-F7BD-4BBA-A07C-D0DBABBDEE18}" destId="{DE2F79C0-0E81-8144-80D1-0A2065D4602F}" srcOrd="0" destOrd="0" presId="urn:microsoft.com/office/officeart/2008/layout/LinedList"/>
    <dgm:cxn modelId="{B067F368-76A8-42AA-B1BA-7D223FF6CF98}" srcId="{88F29B93-4334-4E90-92A7-114324DE335F}" destId="{DD1ED083-F7BD-4BBA-A07C-D0DBABBDEE18}" srcOrd="6" destOrd="0" parTransId="{ED7A00A9-CBC2-470C-A6A0-B257D425D1BD}" sibTransId="{FCC89185-A141-4122-86AD-6B2B03F4629B}"/>
    <dgm:cxn modelId="{7E48BAE7-69E6-3948-9C63-A56CD7AFDD3F}" type="presOf" srcId="{3981F717-1121-414B-8D9B-CDD71127A018}" destId="{C760F27D-0788-5840-9698-2EADFCBAF274}" srcOrd="0" destOrd="0" presId="urn:microsoft.com/office/officeart/2008/layout/LinedList"/>
    <dgm:cxn modelId="{7AC0CCDC-5010-CE47-BB95-09E31104EBB1}" type="presParOf" srcId="{696391D1-469B-3241-9FE1-2BF702E6472F}" destId="{DAD4E4BC-FAA8-4D42-A61B-245E5069F464}" srcOrd="0" destOrd="0" presId="urn:microsoft.com/office/officeart/2008/layout/LinedList"/>
    <dgm:cxn modelId="{FA0EED6A-78A9-5F46-A275-EE7F799B0D8A}" type="presParOf" srcId="{696391D1-469B-3241-9FE1-2BF702E6472F}" destId="{06AD0378-F3DA-E34E-B5E7-0DF61C19B800}" srcOrd="1" destOrd="0" presId="urn:microsoft.com/office/officeart/2008/layout/LinedList"/>
    <dgm:cxn modelId="{D595E1D6-CF8E-5D4E-BD60-6C4EE4B108E6}" type="presParOf" srcId="{06AD0378-F3DA-E34E-B5E7-0DF61C19B800}" destId="{80395BC9-3247-ED4D-83A5-0C8E6322E921}" srcOrd="0" destOrd="0" presId="urn:microsoft.com/office/officeart/2008/layout/LinedList"/>
    <dgm:cxn modelId="{646BEB7F-9F15-A04D-A4F5-2A15B5CF3B51}" type="presParOf" srcId="{06AD0378-F3DA-E34E-B5E7-0DF61C19B800}" destId="{19F39B85-49B3-664C-A3D2-948972E89DC3}" srcOrd="1" destOrd="0" presId="urn:microsoft.com/office/officeart/2008/layout/LinedList"/>
    <dgm:cxn modelId="{33D87964-46CA-7C40-B0BA-77C272568F9A}" type="presParOf" srcId="{696391D1-469B-3241-9FE1-2BF702E6472F}" destId="{62A72CCD-2EA4-EE47-B589-3C1DF9284222}" srcOrd="2" destOrd="0" presId="urn:microsoft.com/office/officeart/2008/layout/LinedList"/>
    <dgm:cxn modelId="{F4A83B62-5A1A-7E4E-8A89-BC7EACAC07F5}" type="presParOf" srcId="{696391D1-469B-3241-9FE1-2BF702E6472F}" destId="{D1AA9122-515E-9F4C-B99E-580E502BD54A}" srcOrd="3" destOrd="0" presId="urn:microsoft.com/office/officeart/2008/layout/LinedList"/>
    <dgm:cxn modelId="{E1C14379-9ACC-5B4C-AE00-1B89BC893CFC}" type="presParOf" srcId="{D1AA9122-515E-9F4C-B99E-580E502BD54A}" destId="{17BD2ED5-89EE-504E-8DA9-2C6E98603655}" srcOrd="0" destOrd="0" presId="urn:microsoft.com/office/officeart/2008/layout/LinedList"/>
    <dgm:cxn modelId="{351FA36F-9CCE-FD4B-A731-47605538C86B}" type="presParOf" srcId="{D1AA9122-515E-9F4C-B99E-580E502BD54A}" destId="{95C2DB3A-1A23-0F43-B3D9-AF0B01D7B82F}" srcOrd="1" destOrd="0" presId="urn:microsoft.com/office/officeart/2008/layout/LinedList"/>
    <dgm:cxn modelId="{A70272A7-A85F-2041-8D3E-E8CD7CD83CEE}" type="presParOf" srcId="{696391D1-469B-3241-9FE1-2BF702E6472F}" destId="{3A58CF62-3F63-F746-B7F9-511F69E9A7E0}" srcOrd="4" destOrd="0" presId="urn:microsoft.com/office/officeart/2008/layout/LinedList"/>
    <dgm:cxn modelId="{D8A45069-2764-BA43-A5F4-7CAE25F4F930}" type="presParOf" srcId="{696391D1-469B-3241-9FE1-2BF702E6472F}" destId="{14CA446F-8AA0-6E4A-A195-ABDBEC9A8F91}" srcOrd="5" destOrd="0" presId="urn:microsoft.com/office/officeart/2008/layout/LinedList"/>
    <dgm:cxn modelId="{F19FB83C-FB23-E34B-8954-F1BEBBA2E46D}" type="presParOf" srcId="{14CA446F-8AA0-6E4A-A195-ABDBEC9A8F91}" destId="{B08C42DE-6652-0149-A007-75A715911896}" srcOrd="0" destOrd="0" presId="urn:microsoft.com/office/officeart/2008/layout/LinedList"/>
    <dgm:cxn modelId="{11E9F559-9FD1-7745-9D74-B03DCBE2C8F3}" type="presParOf" srcId="{14CA446F-8AA0-6E4A-A195-ABDBEC9A8F91}" destId="{227D569F-DA73-8C49-B0AC-8D5F971BCB53}" srcOrd="1" destOrd="0" presId="urn:microsoft.com/office/officeart/2008/layout/LinedList"/>
    <dgm:cxn modelId="{3F4DF572-948F-AA40-A0B6-F6505227A40E}" type="presParOf" srcId="{696391D1-469B-3241-9FE1-2BF702E6472F}" destId="{0474CE1A-8AD3-BE49-AE0F-8A3842BDB128}" srcOrd="6" destOrd="0" presId="urn:microsoft.com/office/officeart/2008/layout/LinedList"/>
    <dgm:cxn modelId="{4F50A9AE-3351-5240-A7BC-EBFFAEC98C43}" type="presParOf" srcId="{696391D1-469B-3241-9FE1-2BF702E6472F}" destId="{2AFC245D-7E59-5C4A-8166-01D8BE2F8EDB}" srcOrd="7" destOrd="0" presId="urn:microsoft.com/office/officeart/2008/layout/LinedList"/>
    <dgm:cxn modelId="{BF7DFA9A-2080-3D44-BEE4-55F1C2AFA4BE}" type="presParOf" srcId="{2AFC245D-7E59-5C4A-8166-01D8BE2F8EDB}" destId="{C760F27D-0788-5840-9698-2EADFCBAF274}" srcOrd="0" destOrd="0" presId="urn:microsoft.com/office/officeart/2008/layout/LinedList"/>
    <dgm:cxn modelId="{87F6A770-A5A0-394C-A2F5-5BE324C706CE}" type="presParOf" srcId="{2AFC245D-7E59-5C4A-8166-01D8BE2F8EDB}" destId="{A454C65B-C75A-4042-A0F8-926BBCE6E851}" srcOrd="1" destOrd="0" presId="urn:microsoft.com/office/officeart/2008/layout/LinedList"/>
    <dgm:cxn modelId="{032887E6-2844-D24D-87E0-BBEB573C0419}" type="presParOf" srcId="{696391D1-469B-3241-9FE1-2BF702E6472F}" destId="{49148B61-74B7-4745-A21F-91A5C018F085}" srcOrd="8" destOrd="0" presId="urn:microsoft.com/office/officeart/2008/layout/LinedList"/>
    <dgm:cxn modelId="{D336281A-4875-CA43-8426-A2C24FFFA7DB}" type="presParOf" srcId="{696391D1-469B-3241-9FE1-2BF702E6472F}" destId="{B35434C8-A0F2-674B-983D-B21EBA4E28D9}" srcOrd="9" destOrd="0" presId="urn:microsoft.com/office/officeart/2008/layout/LinedList"/>
    <dgm:cxn modelId="{C57D3623-B5E6-A345-AF6E-0EF262153344}" type="presParOf" srcId="{B35434C8-A0F2-674B-983D-B21EBA4E28D9}" destId="{9B744FE3-9F2A-A149-A033-ABCAF88F73EA}" srcOrd="0" destOrd="0" presId="urn:microsoft.com/office/officeart/2008/layout/LinedList"/>
    <dgm:cxn modelId="{680A6C2D-29CA-5645-BC39-3A1D96755FC8}" type="presParOf" srcId="{B35434C8-A0F2-674B-983D-B21EBA4E28D9}" destId="{24B31A46-6D25-E64F-8318-94A3B79AF417}" srcOrd="1" destOrd="0" presId="urn:microsoft.com/office/officeart/2008/layout/LinedList"/>
    <dgm:cxn modelId="{F4369DB3-2BCE-7045-AEDD-A5D1C1C82C9F}" type="presParOf" srcId="{696391D1-469B-3241-9FE1-2BF702E6472F}" destId="{0FABC271-8F17-A04C-B290-A56380526792}" srcOrd="10" destOrd="0" presId="urn:microsoft.com/office/officeart/2008/layout/LinedList"/>
    <dgm:cxn modelId="{204C3CB9-E47A-0B4E-8723-53D864BDAB1F}" type="presParOf" srcId="{696391D1-469B-3241-9FE1-2BF702E6472F}" destId="{3030E741-690B-E948-8510-1DB29593CB51}" srcOrd="11" destOrd="0" presId="urn:microsoft.com/office/officeart/2008/layout/LinedList"/>
    <dgm:cxn modelId="{4F9FD45A-1B03-4746-AB4D-203D8BABD462}" type="presParOf" srcId="{3030E741-690B-E948-8510-1DB29593CB51}" destId="{EA0651D8-C113-4847-A014-7938F9529745}" srcOrd="0" destOrd="0" presId="urn:microsoft.com/office/officeart/2008/layout/LinedList"/>
    <dgm:cxn modelId="{6CF58C0D-BD6B-874D-833D-4699D14ACD7E}" type="presParOf" srcId="{3030E741-690B-E948-8510-1DB29593CB51}" destId="{65BB228F-8607-1040-8D14-DBEAE65CF462}" srcOrd="1" destOrd="0" presId="urn:microsoft.com/office/officeart/2008/layout/LinedList"/>
    <dgm:cxn modelId="{2F8AAAD8-19D7-2A40-BE72-1DD350E2A17F}" type="presParOf" srcId="{696391D1-469B-3241-9FE1-2BF702E6472F}" destId="{BDDA3CA0-6205-9C47-BCFD-01BD6608950F}" srcOrd="12" destOrd="0" presId="urn:microsoft.com/office/officeart/2008/layout/LinedList"/>
    <dgm:cxn modelId="{821C9098-7A61-3644-AA52-0B44AD4CC19F}" type="presParOf" srcId="{696391D1-469B-3241-9FE1-2BF702E6472F}" destId="{ECA8A803-ACA2-054E-85FB-9D81EA4E0C45}" srcOrd="13" destOrd="0" presId="urn:microsoft.com/office/officeart/2008/layout/LinedList"/>
    <dgm:cxn modelId="{94DB9AC8-8D0C-FA4D-A350-9D2754A58BF3}" type="presParOf" srcId="{ECA8A803-ACA2-054E-85FB-9D81EA4E0C45}" destId="{DE2F79C0-0E81-8144-80D1-0A2065D4602F}" srcOrd="0" destOrd="0" presId="urn:microsoft.com/office/officeart/2008/layout/LinedList"/>
    <dgm:cxn modelId="{DCBD9D69-3AF1-DA4D-ADEB-9A1EC0E98717}" type="presParOf" srcId="{ECA8A803-ACA2-054E-85FB-9D81EA4E0C45}" destId="{0DF275CD-9ADD-AA45-868F-01C52D5E82E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63FB7BD-13FC-B447-8DCB-E92ADDF4F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5BDA28B5-8FC0-BB4F-9D91-5D4A5F238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983A1621-336A-3942-98A8-16E44E496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1D6D627C-C5DE-9546-8BD3-B01B4B62C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07493457-043B-7443-97D4-39A8CD2DF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3415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3F627AE-83F2-E84D-AE22-54E771724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97F3F8C3-4C09-FA41-8235-69B7AC6A5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8840FD9F-214F-CF43-981E-BD670064C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94BDCFFD-10DA-324B-AEEB-348528C8D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1B541DB3-E560-8C4D-8A2E-4E92EA43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8865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65A6F2B-A043-6F45-9884-FD90138F2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D801A479-968A-CD4E-81A8-7DC4CFFC0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0B602844-BB64-4A4D-BD74-A8863E9FF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309A4E6F-429F-2342-97C9-CA0E931A9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F034A76F-E7D4-B743-90E6-E9788BA88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5382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1017E7D-DCDB-EB49-9BA5-5AA6D6532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FB141390-E975-A74F-A1A7-033748FF3E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xmlns="" id="{0C9E2BD8-9628-FA4F-A4A3-E5214FE94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xmlns="" id="{0688A85A-E87C-A641-8C8D-A19772D29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xmlns="" id="{60079392-B1B8-AA41-93D3-1FA443AEB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xmlns="" id="{DD6C37DB-9E2D-E84D-AD7D-6FE764F13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8140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A20BFCD-5868-AD4B-9DB5-25D3C3433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6D970D50-9C27-7E41-BAE7-90A94A4CD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xmlns="" id="{424015B4-52A1-C64B-8512-27440852B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xmlns="" id="{463BDDC9-42DF-9E4A-829B-CF1BAE2AD2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xmlns="" id="{6A958A8F-0C5A-6045-86C9-DA69AC28E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xmlns="" id="{316212D8-8EBC-F648-8BF8-484797D39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xmlns="" id="{F6A218B7-5D7F-2D43-A834-1D197C995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xmlns="" id="{06DDE5B4-4217-7843-B44B-3A711C73F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7482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0B2F367-4E7A-D940-B532-0D6EBA25B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xmlns="" id="{A8BD6996-102E-6F42-9F1C-C9E3E9EF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xmlns="" id="{A3BB2F4C-FD68-884E-8BB7-A2DBEC0AE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xmlns="" id="{59A241A1-5F7F-D540-B3F3-EB632E34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596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xmlns="" id="{CF53CFC8-8B62-BB4C-A9C8-76C6A8D71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xmlns="" id="{E6FD7C87-A563-144F-B075-F40C4D634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xmlns="" id="{1A7D3523-43C9-494C-9D42-A3439ACE1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7835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20798E0-3024-EE4D-9C26-FF821D3D3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A96518C0-402B-BD43-A685-CDD3C24CA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F2793E4D-1B04-3548-A676-9A0FAB156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xmlns="" id="{778703CA-F3A6-3C42-B732-67803ADD8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xmlns="" id="{B0CE1C11-F71F-D542-9EC9-107511730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xmlns="" id="{6D16C190-9260-D446-BFB5-900ECA56D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924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DDEFF3E-845E-574F-86E5-012393534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xmlns="" id="{293FA542-6734-244D-A13E-87990BF6C8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69DA212E-A43C-E94E-A8A8-9784262BA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xmlns="" id="{97058EAB-8333-AA4E-A6C2-E4DF9BE3D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xmlns="" id="{9037E1A7-3A87-1B41-90D2-0C8277DFD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xmlns="" id="{7A7FA1E0-33CC-454E-93C8-D5474D45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589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906D5AC-AEB4-964D-9DFE-57999F501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xmlns="" id="{DC15FEAE-2A9E-BC4A-8F95-4B4B2FEAF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6D106E14-02D5-B14D-A574-095B8ECA5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29D68937-F7AA-9849-8554-39B8B3EBD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EFF398CA-470F-6240-A347-C1D37020C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5217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xmlns="" id="{18DA1B47-D7D3-3E42-A27A-0DAF4A790E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xmlns="" id="{787934F6-8104-3641-AB03-D2C460201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C6D6BCE9-2F50-FF43-BEA4-1809310C4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1313A42F-CFF6-1748-998E-91834487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F597CB50-56DC-F742-91A4-377C7710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29341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xmlns="" id="{90A9CFF4-0FE3-9A49-968A-8B11ECC28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5066EB0A-96B1-A84F-B1C7-898E99348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xmlns="" id="{FF15E99C-8065-C54C-B759-0FA97DF5B5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E4AA4-2E6E-8040-A89E-F15A5E66E144}" type="datetimeFigureOut">
              <a:rPr lang="sk-SK" smtClean="0"/>
              <a:t>29. 4. 2021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xmlns="" id="{A349C336-1153-1B4A-AC2A-0561A3193E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xmlns="" id="{475828B2-6FD8-AA43-825F-21BB3CFE5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48C29-F26C-0543-9167-7805D3193C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7930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665DBBEF-238B-476B-96AB-8AAC3224EC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34D511B-6A9D-2D4A-AD3C-0399EEED7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sk-SK" sz="6600"/>
              <a:t>Ako motivovať tím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530B81AB-57B5-B844-B542-1982656367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 fontScale="92500"/>
          </a:bodyPr>
          <a:lstStyle/>
          <a:p>
            <a:pPr algn="l"/>
            <a:r>
              <a:rPr lang="sk-SK" sz="2200" noProof="1"/>
              <a:t>Motivácia tímu a sebamotivácia</a:t>
            </a:r>
          </a:p>
          <a:p>
            <a:pPr algn="l"/>
            <a:endParaRPr lang="sk-SK" sz="2200" noProof="1"/>
          </a:p>
          <a:p>
            <a:pPr algn="l"/>
            <a:r>
              <a:rPr lang="sk-SK" sz="2200" noProof="1"/>
              <a:t>PhDr. Marian Štermenský, PhD.</a:t>
            </a:r>
          </a:p>
          <a:p>
            <a:pPr algn="l"/>
            <a:endParaRPr lang="sk-SK" sz="2200" noProof="1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xmlns="" id="{3FCFB1DE-0B7E-48CC-BA90-B2AB0889F9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xmlns="" id="{42BDA594-4F41-C448-BC61-F291AA246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21" y="1288346"/>
            <a:ext cx="7214616" cy="459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otivation Process">
            <a:extLst>
              <a:ext uri="{FF2B5EF4-FFF2-40B4-BE49-F238E27FC236}">
                <a16:creationId xmlns:a16="http://schemas.microsoft.com/office/drawing/2014/main" xmlns="" id="{8D6ADB0A-A093-3D44-8AD2-ACFDE8C0EA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4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54DDEBDD-D8BD-41A6-8A0D-B00E3768B0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xmlns="" id="{B34FC1AB-890C-2148-93AE-225431687FCA}"/>
              </a:ext>
            </a:extLst>
          </p:cNvPr>
          <p:cNvSpPr txBox="1"/>
          <p:nvPr/>
        </p:nvSpPr>
        <p:spPr>
          <a:xfrm>
            <a:off x="545370" y="974286"/>
            <a:ext cx="5550630" cy="3788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4400" dirty="0">
                <a:solidFill>
                  <a:srgbClr val="2AB5D0"/>
                </a:solidFill>
              </a:rPr>
              <a:t>Čo je to motivácia?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sk-SK" sz="4400" dirty="0">
              <a:solidFill>
                <a:srgbClr val="2AB5D0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400" dirty="0"/>
              <a:t>Pracovný výkon = schopnosť x motivácia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962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otivation Process">
            <a:extLst>
              <a:ext uri="{FF2B5EF4-FFF2-40B4-BE49-F238E27FC236}">
                <a16:creationId xmlns:a16="http://schemas.microsoft.com/office/drawing/2014/main" xmlns="" id="{8D6ADB0A-A093-3D44-8AD2-ACFDE8C0EA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4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54DDEBDD-D8BD-41A6-8A0D-B00E3768B0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xmlns="" id="{B34FC1AB-890C-2148-93AE-225431687FCA}"/>
              </a:ext>
            </a:extLst>
          </p:cNvPr>
          <p:cNvSpPr txBox="1"/>
          <p:nvPr/>
        </p:nvSpPr>
        <p:spPr>
          <a:xfrm>
            <a:off x="819745" y="959537"/>
            <a:ext cx="4706803" cy="3788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sk-SK" sz="4400" dirty="0">
              <a:solidFill>
                <a:srgbClr val="2AB5D0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" name="Obojsmerná vodorovná šípka 1">
            <a:extLst>
              <a:ext uri="{FF2B5EF4-FFF2-40B4-BE49-F238E27FC236}">
                <a16:creationId xmlns:a16="http://schemas.microsoft.com/office/drawing/2014/main" xmlns="" id="{9EF5A8D3-8D61-5343-8AC6-3EC14D4009BF}"/>
              </a:ext>
            </a:extLst>
          </p:cNvPr>
          <p:cNvSpPr/>
          <p:nvPr/>
        </p:nvSpPr>
        <p:spPr>
          <a:xfrm>
            <a:off x="2103010" y="3922865"/>
            <a:ext cx="2543507" cy="484632"/>
          </a:xfrm>
          <a:prstGeom prst="leftRightArrow">
            <a:avLst/>
          </a:prstGeom>
          <a:solidFill>
            <a:srgbClr val="2AB5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FB0ACB53-39FF-B84B-A65A-628C7696169D}"/>
              </a:ext>
            </a:extLst>
          </p:cNvPr>
          <p:cNvSpPr txBox="1"/>
          <p:nvPr/>
        </p:nvSpPr>
        <p:spPr>
          <a:xfrm>
            <a:off x="356073" y="2903633"/>
            <a:ext cx="3537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>
                <a:solidFill>
                  <a:srgbClr val="2AB5D0"/>
                </a:solidFill>
              </a:rPr>
              <a:t>Vnútorná motivácia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xmlns="" id="{879AA69C-E0BE-8F48-A6CE-E976B9358D11}"/>
              </a:ext>
            </a:extLst>
          </p:cNvPr>
          <p:cNvSpPr txBox="1"/>
          <p:nvPr/>
        </p:nvSpPr>
        <p:spPr>
          <a:xfrm>
            <a:off x="2854215" y="4890611"/>
            <a:ext cx="32417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>
                <a:solidFill>
                  <a:srgbClr val="2AB5D0"/>
                </a:solidFill>
              </a:rPr>
              <a:t>Externá motivácia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xmlns="" id="{EA0F4A02-2B08-414D-BCD4-AE9C84D8B48C}"/>
              </a:ext>
            </a:extLst>
          </p:cNvPr>
          <p:cNvSpPr txBox="1"/>
          <p:nvPr/>
        </p:nvSpPr>
        <p:spPr>
          <a:xfrm>
            <a:off x="355768" y="583009"/>
            <a:ext cx="40959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400" dirty="0">
                <a:solidFill>
                  <a:srgbClr val="2AB5D0"/>
                </a:solidFill>
              </a:rPr>
              <a:t>Zdroje motivácie</a:t>
            </a:r>
          </a:p>
        </p:txBody>
      </p:sp>
    </p:spTree>
    <p:extLst>
      <p:ext uri="{BB962C8B-B14F-4D97-AF65-F5344CB8AC3E}">
        <p14:creationId xmlns:p14="http://schemas.microsoft.com/office/powerpoint/2010/main" val="4167032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xmlns="" id="{4907B9C4-BDBF-C74E-A508-BDA6F1227E15}"/>
              </a:ext>
            </a:extLst>
          </p:cNvPr>
          <p:cNvSpPr txBox="1"/>
          <p:nvPr/>
        </p:nvSpPr>
        <p:spPr>
          <a:xfrm>
            <a:off x="486696" y="457200"/>
            <a:ext cx="4746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>
                <a:solidFill>
                  <a:srgbClr val="2AB5D0"/>
                </a:solidFill>
              </a:rPr>
              <a:t>Budovanie sebavedomia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xmlns="" id="{ACC86B56-8F3D-0F41-B5DD-8A487CC71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768" y="2053099"/>
            <a:ext cx="5334000" cy="3695700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xmlns="" id="{6A356A13-9031-6748-904A-4EE1D5C4761C}"/>
              </a:ext>
            </a:extLst>
          </p:cNvPr>
          <p:cNvSpPr txBox="1"/>
          <p:nvPr/>
        </p:nvSpPr>
        <p:spPr>
          <a:xfrm>
            <a:off x="3080520" y="5725595"/>
            <a:ext cx="1905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2AB5D0"/>
                </a:solidFill>
              </a:rPr>
              <a:t>sebapoznanie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xmlns="" id="{E9DEDC7A-AD5A-CD48-BF0B-6C5DDFFB2DD8}"/>
              </a:ext>
            </a:extLst>
          </p:cNvPr>
          <p:cNvSpPr txBox="1"/>
          <p:nvPr/>
        </p:nvSpPr>
        <p:spPr>
          <a:xfrm>
            <a:off x="5198158" y="5744260"/>
            <a:ext cx="1795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noProof="1">
                <a:solidFill>
                  <a:srgbClr val="2AB5D0"/>
                </a:solidFill>
              </a:rPr>
              <a:t>sebariadenie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xmlns="" id="{4A891A01-CFBD-D743-A2E3-3DE62E9463F7}"/>
              </a:ext>
            </a:extLst>
          </p:cNvPr>
          <p:cNvSpPr txBox="1"/>
          <p:nvPr/>
        </p:nvSpPr>
        <p:spPr>
          <a:xfrm>
            <a:off x="7206022" y="5756372"/>
            <a:ext cx="2224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noProof="1">
                <a:solidFill>
                  <a:srgbClr val="2AB5D0"/>
                </a:solidFill>
              </a:rPr>
              <a:t>sebazlepšovanie</a:t>
            </a:r>
            <a:endParaRPr lang="sk-SK" sz="2000" noProof="1">
              <a:solidFill>
                <a:srgbClr val="2AB5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15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1">
            <a:extLst>
              <a:ext uri="{FF2B5EF4-FFF2-40B4-BE49-F238E27FC236}">
                <a16:creationId xmlns:a16="http://schemas.microsoft.com/office/drawing/2014/main" xmlns="" id="{80B39C4A-53BD-5941-8A70-DBE27C10A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538855"/>
              </p:ext>
            </p:extLst>
          </p:nvPr>
        </p:nvGraphicFramePr>
        <p:xfrm>
          <a:off x="643467" y="888311"/>
          <a:ext cx="10905066" cy="5081383"/>
        </p:xfrm>
        <a:graphic>
          <a:graphicData uri="http://schemas.openxmlformats.org/drawingml/2006/table">
            <a:tbl>
              <a:tblPr firstRow="1" firstCol="1" bandRow="1"/>
              <a:tblGrid>
                <a:gridCol w="3812251">
                  <a:extLst>
                    <a:ext uri="{9D8B030D-6E8A-4147-A177-3AD203B41FA5}">
                      <a16:colId xmlns:a16="http://schemas.microsoft.com/office/drawing/2014/main" xmlns="" val="3920756026"/>
                    </a:ext>
                  </a:extLst>
                </a:gridCol>
                <a:gridCol w="4007541">
                  <a:extLst>
                    <a:ext uri="{9D8B030D-6E8A-4147-A177-3AD203B41FA5}">
                      <a16:colId xmlns:a16="http://schemas.microsoft.com/office/drawing/2014/main" xmlns="" val="2412218875"/>
                    </a:ext>
                  </a:extLst>
                </a:gridCol>
                <a:gridCol w="3085274">
                  <a:extLst>
                    <a:ext uri="{9D8B030D-6E8A-4147-A177-3AD203B41FA5}">
                      <a16:colId xmlns:a16="http://schemas.microsoft.com/office/drawing/2014/main" xmlns="" val="3916942770"/>
                    </a:ext>
                  </a:extLst>
                </a:gridCol>
              </a:tblGrid>
              <a:tr h="865613">
                <a:tc gridSpan="3"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1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Pozitívne aspekty môjho života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1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3861" marR="163861" marT="81930" marB="8193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83552109"/>
                  </a:ext>
                </a:extLst>
              </a:tr>
              <a:tr h="392426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Moje silné stránky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Výhody, ktoré mám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Moje úspechy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155279"/>
                  </a:ext>
                </a:extLst>
              </a:tr>
              <a:tr h="637224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410467"/>
                  </a:ext>
                </a:extLst>
              </a:tr>
              <a:tr h="637224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1281736"/>
                  </a:ext>
                </a:extLst>
              </a:tr>
              <a:tr h="637224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32742030"/>
                  </a:ext>
                </a:extLst>
              </a:tr>
              <a:tr h="637224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7794006"/>
                  </a:ext>
                </a:extLst>
              </a:tr>
              <a:tr h="637224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43099156"/>
                  </a:ext>
                </a:extLst>
              </a:tr>
              <a:tr h="637224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895" marR="122895" marT="17069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5459927"/>
                  </a:ext>
                </a:extLst>
              </a:tr>
            </a:tbl>
          </a:graphicData>
        </a:graphic>
      </p:graphicFrame>
      <p:sp>
        <p:nvSpPr>
          <p:cNvPr id="3" name="BlokTextu 2">
            <a:extLst>
              <a:ext uri="{FF2B5EF4-FFF2-40B4-BE49-F238E27FC236}">
                <a16:creationId xmlns:a16="http://schemas.microsoft.com/office/drawing/2014/main" xmlns="" id="{12395F29-1DC0-CD4E-8E73-19DF2CF1D5BA}"/>
              </a:ext>
            </a:extLst>
          </p:cNvPr>
          <p:cNvSpPr txBox="1"/>
          <p:nvPr/>
        </p:nvSpPr>
        <p:spPr>
          <a:xfrm>
            <a:off x="619432" y="235974"/>
            <a:ext cx="3733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>
                <a:solidFill>
                  <a:srgbClr val="2AB5D0"/>
                </a:solidFill>
              </a:rPr>
              <a:t>Budovanie sebavedomia</a:t>
            </a:r>
          </a:p>
        </p:txBody>
      </p:sp>
    </p:spTree>
    <p:extLst>
      <p:ext uri="{BB962C8B-B14F-4D97-AF65-F5344CB8AC3E}">
        <p14:creationId xmlns:p14="http://schemas.microsoft.com/office/powerpoint/2010/main" val="253801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53F29798-D584-4792-9B62-3F5F5C36D6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xmlns="" id="{046A4692-D544-474D-A202-D7D28849D491}"/>
              </a:ext>
            </a:extLst>
          </p:cNvPr>
          <p:cNvSpPr txBox="1"/>
          <p:nvPr/>
        </p:nvSpPr>
        <p:spPr>
          <a:xfrm>
            <a:off x="838200" y="184805"/>
            <a:ext cx="10515600" cy="1505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 dirty="0" err="1">
                <a:solidFill>
                  <a:srgbClr val="2AB5D0"/>
                </a:solidFill>
                <a:latin typeface="+mj-lt"/>
                <a:ea typeface="+mj-ea"/>
                <a:cs typeface="+mj-cs"/>
              </a:rPr>
              <a:t>Vedieť</a:t>
            </a:r>
            <a:r>
              <a:rPr lang="en-US" sz="3200" kern="1200" dirty="0">
                <a:solidFill>
                  <a:srgbClr val="2AB5D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3200" kern="1200" dirty="0" err="1">
                <a:solidFill>
                  <a:srgbClr val="2AB5D0"/>
                </a:solidFill>
                <a:latin typeface="+mj-lt"/>
                <a:ea typeface="+mj-ea"/>
                <a:cs typeface="+mj-cs"/>
              </a:rPr>
              <a:t>čo</a:t>
            </a:r>
            <a:r>
              <a:rPr lang="en-US" sz="3200" kern="1200" dirty="0">
                <a:solidFill>
                  <a:srgbClr val="2AB5D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rgbClr val="2AB5D0"/>
                </a:solidFill>
                <a:latin typeface="+mj-lt"/>
                <a:ea typeface="+mj-ea"/>
                <a:cs typeface="+mj-cs"/>
              </a:rPr>
              <a:t>chcem</a:t>
            </a:r>
            <a:r>
              <a:rPr lang="en-US" sz="3200" kern="1200" dirty="0">
                <a:solidFill>
                  <a:srgbClr val="2AB5D0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3200" kern="1200" dirty="0" err="1">
                <a:solidFill>
                  <a:srgbClr val="2AB5D0"/>
                </a:solidFill>
                <a:latin typeface="+mj-lt"/>
                <a:ea typeface="+mj-ea"/>
                <a:cs typeface="+mj-cs"/>
              </a:rPr>
              <a:t>potrebujem</a:t>
            </a:r>
            <a:r>
              <a:rPr lang="en-US" sz="3200" kern="1200" dirty="0">
                <a:solidFill>
                  <a:srgbClr val="2AB5D0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3200" kern="1200" dirty="0" err="1">
                <a:solidFill>
                  <a:srgbClr val="2AB5D0"/>
                </a:solidFill>
                <a:latin typeface="+mj-lt"/>
                <a:ea typeface="+mj-ea"/>
                <a:cs typeface="+mj-cs"/>
              </a:rPr>
              <a:t>splnenie</a:t>
            </a:r>
            <a:r>
              <a:rPr lang="en-US" sz="3200" kern="1200" dirty="0">
                <a:solidFill>
                  <a:srgbClr val="2AB5D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rgbClr val="2AB5D0"/>
                </a:solidFill>
                <a:latin typeface="+mj-lt"/>
                <a:ea typeface="+mj-ea"/>
                <a:cs typeface="+mj-cs"/>
              </a:rPr>
              <a:t>našich</a:t>
            </a:r>
            <a:r>
              <a:rPr lang="en-US" sz="3200" kern="1200" dirty="0">
                <a:solidFill>
                  <a:srgbClr val="2AB5D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rgbClr val="2AB5D0"/>
                </a:solidFill>
                <a:latin typeface="+mj-lt"/>
                <a:ea typeface="+mj-ea"/>
                <a:cs typeface="+mj-cs"/>
              </a:rPr>
              <a:t>potrieb</a:t>
            </a:r>
            <a:endParaRPr lang="en-US" sz="3200" kern="1200" dirty="0">
              <a:solidFill>
                <a:srgbClr val="2AB5D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0D10E7AC-8E67-8040-B94E-E3EAFAB82C20}"/>
              </a:ext>
            </a:extLst>
          </p:cNvPr>
          <p:cNvSpPr txBox="1"/>
          <p:nvPr/>
        </p:nvSpPr>
        <p:spPr>
          <a:xfrm>
            <a:off x="383458" y="1843548"/>
            <a:ext cx="2726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Správal som sa zle, keď ......</a:t>
            </a:r>
          </a:p>
        </p:txBody>
      </p:sp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xmlns="" id="{DE8FB64C-FEFD-9746-A5F2-9F9D054F73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423802"/>
              </p:ext>
            </p:extLst>
          </p:nvPr>
        </p:nvGraphicFramePr>
        <p:xfrm>
          <a:off x="560438" y="2365740"/>
          <a:ext cx="8427496" cy="411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3748">
                  <a:extLst>
                    <a:ext uri="{9D8B030D-6E8A-4147-A177-3AD203B41FA5}">
                      <a16:colId xmlns:a16="http://schemas.microsoft.com/office/drawing/2014/main" xmlns="" val="1731672384"/>
                    </a:ext>
                  </a:extLst>
                </a:gridCol>
                <a:gridCol w="4213748">
                  <a:extLst>
                    <a:ext uri="{9D8B030D-6E8A-4147-A177-3AD203B41FA5}">
                      <a16:colId xmlns:a16="http://schemas.microsoft.com/office/drawing/2014/main" xmlns="" val="329299033"/>
                    </a:ext>
                  </a:extLst>
                </a:gridCol>
              </a:tblGrid>
              <a:tr h="3437424">
                <a:tc>
                  <a:txBody>
                    <a:bodyPr/>
                    <a:lstStyle/>
                    <a:p>
                      <a:r>
                        <a:rPr lang="sk-SK" sz="1800" dirty="0">
                          <a:effectLst/>
                        </a:rPr>
                        <a:t>• Úspech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Prijatie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Dobrodružstvo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Napredovanie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Autorita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Príslušnosť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Jasnosť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Spojenie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Kontrola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Disciplína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Povinnosť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Sloboda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Čestnosť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Vplyv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Spravodlivosť</a:t>
                      </a:r>
                      <a:endParaRPr lang="sk-SK" sz="1800" dirty="0">
                        <a:solidFill>
                          <a:srgbClr val="53813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sk-SK" sz="1800" dirty="0">
                          <a:effectLst/>
                        </a:rPr>
                        <a:t>• Láska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Peniaze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Morálka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Príležitosť na prejavenie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Pokoj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Potešenie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Moc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Uznanie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Rešpekt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Zodpovednosť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Bezpečie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Duchovno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Dôvera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• Poznanie</a:t>
                      </a:r>
                    </a:p>
                    <a:p>
                      <a:r>
                        <a:rPr lang="sk-SK" sz="1800" dirty="0">
                          <a:effectLst/>
                        </a:rPr>
                        <a:t> </a:t>
                      </a:r>
                      <a:endParaRPr lang="sk-SK" sz="1800" dirty="0">
                        <a:solidFill>
                          <a:srgbClr val="53813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850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1332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DA2E7C1E-2B5A-4BBA-AE51-1CD8C19309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43DF76B1-5174-4FAF-9D19-FFEE984268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uľka 1">
            <a:extLst>
              <a:ext uri="{FF2B5EF4-FFF2-40B4-BE49-F238E27FC236}">
                <a16:creationId xmlns:a16="http://schemas.microsoft.com/office/drawing/2014/main" xmlns="" id="{BBB13E60-A4AE-4A47-BB00-CC72FD33AA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058452"/>
              </p:ext>
            </p:extLst>
          </p:nvPr>
        </p:nvGraphicFramePr>
        <p:xfrm>
          <a:off x="1231552" y="914400"/>
          <a:ext cx="9652696" cy="4968820"/>
        </p:xfrm>
        <a:graphic>
          <a:graphicData uri="http://schemas.openxmlformats.org/drawingml/2006/table">
            <a:tbl>
              <a:tblPr firstRow="1" firstCol="1" bandRow="1"/>
              <a:tblGrid>
                <a:gridCol w="2216641">
                  <a:extLst>
                    <a:ext uri="{9D8B030D-6E8A-4147-A177-3AD203B41FA5}">
                      <a16:colId xmlns:a16="http://schemas.microsoft.com/office/drawing/2014/main" xmlns="" val="3323791492"/>
                    </a:ext>
                  </a:extLst>
                </a:gridCol>
                <a:gridCol w="3653864">
                  <a:extLst>
                    <a:ext uri="{9D8B030D-6E8A-4147-A177-3AD203B41FA5}">
                      <a16:colId xmlns:a16="http://schemas.microsoft.com/office/drawing/2014/main" xmlns="" val="456727918"/>
                    </a:ext>
                  </a:extLst>
                </a:gridCol>
                <a:gridCol w="3782191">
                  <a:extLst>
                    <a:ext uri="{9D8B030D-6E8A-4147-A177-3AD203B41FA5}">
                      <a16:colId xmlns:a16="http://schemas.microsoft.com/office/drawing/2014/main" xmlns="" val="862540249"/>
                    </a:ext>
                  </a:extLst>
                </a:gridCol>
              </a:tblGrid>
              <a:tr h="784474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3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Potreba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3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Táto potreba bola uspokojená, keď ...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3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Táto potreba nebola splnená, keď ...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732317"/>
                  </a:ext>
                </a:extLst>
              </a:tr>
              <a:tr h="69739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0504524"/>
                  </a:ext>
                </a:extLst>
              </a:tr>
              <a:tr h="69739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42999619"/>
                  </a:ext>
                </a:extLst>
              </a:tr>
              <a:tr h="69739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7663671"/>
                  </a:ext>
                </a:extLst>
              </a:tr>
              <a:tr h="69739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0249805"/>
                  </a:ext>
                </a:extLst>
              </a:tr>
              <a:tr h="69739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580021"/>
                  </a:ext>
                </a:extLst>
              </a:tr>
              <a:tr h="69739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3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625" marR="130625" marT="18142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42634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7818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1A95671B-3CC6-4792-9114-B74FAEA224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xmlns="" id="{89D2BAB4-3C73-4947-A530-F7FA69B2C2EE}"/>
              </a:ext>
            </a:extLst>
          </p:cNvPr>
          <p:cNvSpPr txBox="1"/>
          <p:nvPr/>
        </p:nvSpPr>
        <p:spPr>
          <a:xfrm>
            <a:off x="1008184" y="174032"/>
            <a:ext cx="10175631" cy="1111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noProof="1">
                <a:solidFill>
                  <a:srgbClr val="2AB5D0"/>
                </a:solidFill>
                <a:latin typeface="+mj-lt"/>
                <a:ea typeface="+mj-ea"/>
                <a:cs typeface="+mj-cs"/>
              </a:rPr>
              <a:t>Definovanie cieľov</a:t>
            </a:r>
          </a:p>
        </p:txBody>
      </p:sp>
      <p:sp>
        <p:nvSpPr>
          <p:cNvPr id="4" name="Pravouholník 3">
            <a:extLst>
              <a:ext uri="{FF2B5EF4-FFF2-40B4-BE49-F238E27FC236}">
                <a16:creationId xmlns:a16="http://schemas.microsoft.com/office/drawing/2014/main" xmlns="" id="{3BC988C0-0771-8840-A113-5FD76E7EA7DC}"/>
              </a:ext>
            </a:extLst>
          </p:cNvPr>
          <p:cNvSpPr/>
          <p:nvPr/>
        </p:nvSpPr>
        <p:spPr>
          <a:xfrm>
            <a:off x="1008184" y="1459907"/>
            <a:ext cx="10175630" cy="767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i="1" noProof="1"/>
              <a:t>Sebamotivácia sa spolieha na to, že máte primerané a dosiahnuteľné ciele. Svoje ciele nebudete môcť</a:t>
            </a:r>
            <a:endParaRPr lang="en-US" sz="1700" i="1" noProof="1">
              <a:effectLst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i="1" noProof="1"/>
              <a:t>splniť, ak sú v zásade nedosiahnuteľné.</a:t>
            </a:r>
            <a:endParaRPr lang="en-US" sz="1700" i="1" noProof="1">
              <a:effectLst/>
            </a:endParaRPr>
          </a:p>
        </p:txBody>
      </p:sp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xmlns="" id="{3C0875A1-0A22-194F-96A3-202EF1185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05818"/>
              </p:ext>
            </p:extLst>
          </p:nvPr>
        </p:nvGraphicFramePr>
        <p:xfrm>
          <a:off x="5234834" y="2612421"/>
          <a:ext cx="6281400" cy="2919032"/>
        </p:xfrm>
        <a:graphic>
          <a:graphicData uri="http://schemas.openxmlformats.org/drawingml/2006/table">
            <a:tbl>
              <a:tblPr firstRow="1" firstCol="1" bandRow="1"/>
              <a:tblGrid>
                <a:gridCol w="6281400">
                  <a:extLst>
                    <a:ext uri="{9D8B030D-6E8A-4147-A177-3AD203B41FA5}">
                      <a16:colId xmlns:a16="http://schemas.microsoft.com/office/drawing/2014/main" xmlns="" val="3131376135"/>
                    </a:ext>
                  </a:extLst>
                </a:gridCol>
              </a:tblGrid>
              <a:tr h="629698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33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Môj cieľ na najbližších 12 mesiacov je...</a:t>
                      </a:r>
                      <a:endParaRPr lang="sk-SK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2541460"/>
                  </a:ext>
                </a:extLst>
              </a:tr>
              <a:tr h="1886998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7802683"/>
                  </a:ext>
                </a:extLst>
              </a:tr>
            </a:tbl>
          </a:graphicData>
        </a:graphic>
      </p:graphicFrame>
      <p:sp>
        <p:nvSpPr>
          <p:cNvPr id="6" name="Pravouholník 5">
            <a:extLst>
              <a:ext uri="{FF2B5EF4-FFF2-40B4-BE49-F238E27FC236}">
                <a16:creationId xmlns:a16="http://schemas.microsoft.com/office/drawing/2014/main" xmlns="" id="{7711E61D-4F77-4145-9FAC-AB7601D016D6}"/>
              </a:ext>
            </a:extLst>
          </p:cNvPr>
          <p:cNvSpPr/>
          <p:nvPr/>
        </p:nvSpPr>
        <p:spPr>
          <a:xfrm>
            <a:off x="675766" y="2788579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k-SK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</a:t>
            </a:r>
            <a:r>
              <a:rPr lang="sk-SK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špecifické (</a:t>
            </a:r>
            <a:r>
              <a:rPr lang="sk-SK" dirty="0" err="1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k-SK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</a:t>
            </a:r>
            <a:r>
              <a:rPr lang="sk-SK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merateľný (</a:t>
            </a:r>
            <a:r>
              <a:rPr lang="sk-SK" dirty="0" err="1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Measurable</a:t>
            </a:r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k-SK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</a:t>
            </a:r>
            <a:r>
              <a:rPr lang="sk-SK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dosiahnuteľné (</a:t>
            </a:r>
            <a:r>
              <a:rPr lang="sk-SK" dirty="0" err="1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Attainable</a:t>
            </a:r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k-SK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</a:t>
            </a:r>
            <a:r>
              <a:rPr lang="sk-SK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relevantné (</a:t>
            </a:r>
            <a:r>
              <a:rPr lang="sk-SK" dirty="0" err="1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Relevant</a:t>
            </a:r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k-SK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</a:t>
            </a:r>
            <a:r>
              <a:rPr lang="sk-SK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časovo ohraničené (Time-</a:t>
            </a:r>
            <a:r>
              <a:rPr lang="sk-SK" dirty="0" err="1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bound</a:t>
            </a:r>
            <a:r>
              <a:rPr lang="sk-SK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k-SK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223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D6317DC3-ABC3-7247-9CFE-9AD8FDD006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8" r="58443" b="-1"/>
          <a:stretch/>
        </p:blipFill>
        <p:spPr>
          <a:xfrm>
            <a:off x="-1" y="3725"/>
            <a:ext cx="5504917" cy="68505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86BA5DB7-BF33-463C-AE3A-DD318F534B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313D5EA5-E9C7-294A-A4CC-024F879CAF61}"/>
              </a:ext>
            </a:extLst>
          </p:cNvPr>
          <p:cNvSpPr txBox="1"/>
          <p:nvPr/>
        </p:nvSpPr>
        <p:spPr>
          <a:xfrm>
            <a:off x="6096000" y="1286057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3200" b="1" dirty="0">
                <a:solidFill>
                  <a:srgbClr val="2AB5D0"/>
                </a:solidFill>
              </a:rPr>
              <a:t>Angažovanie ľudí: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3200" dirty="0">
                <a:solidFill>
                  <a:srgbClr val="000000"/>
                </a:solidFill>
              </a:rPr>
              <a:t>ľudia sú najdôležitejšou časťou  organizácie a manažéri robia to najlepšie aby ľudí udržali aktívnych, kreatívnych a motivovaných. </a:t>
            </a:r>
          </a:p>
        </p:txBody>
      </p:sp>
    </p:spTree>
    <p:extLst>
      <p:ext uri="{BB962C8B-B14F-4D97-AF65-F5344CB8AC3E}">
        <p14:creationId xmlns:p14="http://schemas.microsoft.com/office/powerpoint/2010/main" val="3651129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text&#10;&#10;Automaticky generovaný popis">
            <a:extLst>
              <a:ext uri="{FF2B5EF4-FFF2-40B4-BE49-F238E27FC236}">
                <a16:creationId xmlns:a16="http://schemas.microsoft.com/office/drawing/2014/main" xmlns="" id="{3ADD78CF-C454-8949-99E4-116FD794D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93571"/>
            <a:ext cx="10905066" cy="5070856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AF618184-0810-F241-9249-62ED64F693B3}"/>
              </a:ext>
            </a:extLst>
          </p:cNvPr>
          <p:cNvSpPr txBox="1"/>
          <p:nvPr/>
        </p:nvSpPr>
        <p:spPr>
          <a:xfrm>
            <a:off x="578601" y="596174"/>
            <a:ext cx="11034797" cy="21852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2800" dirty="0"/>
              <a:t>Technicky vzaté, nevieme ľuďom dať pocit motivácie alebo pocit angažovanosti. Určite ale môžeme správne</a:t>
            </a:r>
          </a:p>
          <a:p>
            <a:r>
              <a:rPr lang="sk-SK" sz="2800" dirty="0"/>
              <a:t>nastaviť podmienky, ktoré zvýšia pravdepodobnosť, že sa tak stane (i keď úspech nie je  stále istý).....</a:t>
            </a:r>
          </a:p>
          <a:p>
            <a:endParaRPr lang="sk-SK" sz="1200" dirty="0"/>
          </a:p>
          <a:p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1735024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text, muž, osoba&#10;&#10;Automaticky generovaný popis">
            <a:extLst>
              <a:ext uri="{FF2B5EF4-FFF2-40B4-BE49-F238E27FC236}">
                <a16:creationId xmlns:a16="http://schemas.microsoft.com/office/drawing/2014/main" xmlns="" id="{F9EFA3F2-C60B-4A45-8516-8DD1DCE93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66199"/>
            <a:ext cx="10905066" cy="4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40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A972A2A4-26F2-9045-BDE0-70230DBC1A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58"/>
          <a:stretch/>
        </p:blipFill>
        <p:spPr>
          <a:xfrm>
            <a:off x="643467" y="1316142"/>
            <a:ext cx="10905066" cy="409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5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2EB8FC06-D2AA-414C-9BD9-90595A681E5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9" r="877" b="-1"/>
          <a:stretch/>
        </p:blipFill>
        <p:spPr>
          <a:xfrm>
            <a:off x="484632" y="711550"/>
            <a:ext cx="6716272" cy="5434900"/>
          </a:xfrm>
          <a:prstGeom prst="rect">
            <a:avLst/>
          </a:prstGeom>
        </p:spPr>
      </p:pic>
      <p:pic>
        <p:nvPicPr>
          <p:cNvPr id="2" name="Obrázok 1" descr="Obrázok, na ktorom je text&#10;&#10;Automaticky generovaný popis">
            <a:extLst>
              <a:ext uri="{FF2B5EF4-FFF2-40B4-BE49-F238E27FC236}">
                <a16:creationId xmlns:a16="http://schemas.microsoft.com/office/drawing/2014/main" xmlns="" id="{6F142631-1418-E14D-8DE9-3263692F88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95" r="6326"/>
          <a:stretch/>
        </p:blipFill>
        <p:spPr>
          <a:xfrm>
            <a:off x="7534655" y="627185"/>
            <a:ext cx="4172712" cy="560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709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Šípka nadol 1">
            <a:extLst>
              <a:ext uri="{FF2B5EF4-FFF2-40B4-BE49-F238E27FC236}">
                <a16:creationId xmlns:a16="http://schemas.microsoft.com/office/drawing/2014/main" xmlns="" id="{18B2A0C2-64FD-D74D-853E-C9B881505F16}"/>
              </a:ext>
            </a:extLst>
          </p:cNvPr>
          <p:cNvSpPr/>
          <p:nvPr/>
        </p:nvSpPr>
        <p:spPr>
          <a:xfrm>
            <a:off x="619433" y="1224116"/>
            <a:ext cx="4822722" cy="5338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HYGIENICKÉ FAKTORY:</a:t>
            </a:r>
          </a:p>
          <a:p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Zbytočné politiky a postupy.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Neadekvátne ohodnotenie.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Pracovná neistota.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Nespolupracujúci spolupracovníci.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Nepríjemný dohľad riadenie.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Nepríjemné pracovné prostredie.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Súkromný život</a:t>
            </a:r>
          </a:p>
          <a:p>
            <a:pPr algn="ctr"/>
            <a:endParaRPr lang="sk-SK" dirty="0"/>
          </a:p>
        </p:txBody>
      </p:sp>
      <p:sp>
        <p:nvSpPr>
          <p:cNvPr id="3" name="Šípka nahor 2">
            <a:extLst>
              <a:ext uri="{FF2B5EF4-FFF2-40B4-BE49-F238E27FC236}">
                <a16:creationId xmlns:a16="http://schemas.microsoft.com/office/drawing/2014/main" xmlns="" id="{7BD1322C-CA66-3E4B-A981-310218881F83}"/>
              </a:ext>
            </a:extLst>
          </p:cNvPr>
          <p:cNvSpPr/>
          <p:nvPr/>
        </p:nvSpPr>
        <p:spPr>
          <a:xfrm>
            <a:off x="6749845" y="1224116"/>
            <a:ext cx="4822722" cy="5338916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MOTIVAČNÉ FAKTORY:</a:t>
            </a:r>
          </a:p>
          <a:p>
            <a:pPr algn="ctr"/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Zmysluplná práca.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Uznanie úspechu.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Príležitosť pre postup.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Zodpovednosť.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Osobný rozvoj.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Školenie.</a:t>
            </a:r>
          </a:p>
          <a:p>
            <a:pPr algn="ctr"/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F5B3341A-FFD7-4C42-B99E-407A7428F2CE}"/>
              </a:ext>
            </a:extLst>
          </p:cNvPr>
          <p:cNvSpPr txBox="1"/>
          <p:nvPr/>
        </p:nvSpPr>
        <p:spPr>
          <a:xfrm>
            <a:off x="752168" y="294968"/>
            <a:ext cx="5843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noProof="1">
                <a:solidFill>
                  <a:srgbClr val="2AB5D0"/>
                </a:solidFill>
              </a:rPr>
              <a:t>Herzbergov</a:t>
            </a:r>
            <a:r>
              <a:rPr lang="sk-SK" sz="3200" dirty="0">
                <a:solidFill>
                  <a:srgbClr val="2AB5D0"/>
                </a:solidFill>
              </a:rPr>
              <a:t> dvojfaktorový prístup </a:t>
            </a:r>
          </a:p>
        </p:txBody>
      </p:sp>
    </p:spTree>
    <p:extLst>
      <p:ext uri="{BB962C8B-B14F-4D97-AF65-F5344CB8AC3E}">
        <p14:creationId xmlns:p14="http://schemas.microsoft.com/office/powerpoint/2010/main" val="2677169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D29126C1-8FB4-434D-AE6C-0B7F7DAF7B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4925380"/>
              </p:ext>
            </p:extLst>
          </p:nvPr>
        </p:nvGraphicFramePr>
        <p:xfrm>
          <a:off x="575187" y="265471"/>
          <a:ext cx="10987547" cy="6232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7801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2E442304-DDBD-4F7B-8017-36BCC863FB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xmlns="" id="{C45FD6CC-E64E-4C48-8D7F-EE2F7A136574}"/>
              </a:ext>
            </a:extLst>
          </p:cNvPr>
          <p:cNvSpPr txBox="1"/>
          <p:nvPr/>
        </p:nvSpPr>
        <p:spPr>
          <a:xfrm>
            <a:off x="635000" y="640823"/>
            <a:ext cx="3418659" cy="5583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chemeClr val="accent2"/>
                </a:solidFill>
              </a:rPr>
              <a:t>7 KROKOV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 </a:t>
            </a:r>
            <a:r>
              <a:rPr lang="en-US" sz="5400" dirty="0">
                <a:latin typeface="+mj-lt"/>
                <a:ea typeface="+mj-ea"/>
                <a:cs typeface="+mj-cs"/>
              </a:rPr>
              <a:t>Z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LEPŠENIU </a:t>
            </a:r>
            <a:r>
              <a:rPr lang="en-US" sz="5400" dirty="0">
                <a:latin typeface="+mj-lt"/>
                <a:ea typeface="+mj-ea"/>
                <a:cs typeface="+mj-cs"/>
              </a:rPr>
              <a:t>M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OTIVÁCIE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atin typeface="+mj-lt"/>
                <a:ea typeface="+mj-ea"/>
                <a:cs typeface="+mj-cs"/>
              </a:rPr>
              <a:t>TÍMU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xmlns="" id="{5E107275-3853-46FD-A241-DE4355A426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BlokTextu 1">
            <a:extLst>
              <a:ext uri="{FF2B5EF4-FFF2-40B4-BE49-F238E27FC236}">
                <a16:creationId xmlns:a16="http://schemas.microsoft.com/office/drawing/2014/main" xmlns="" id="{89465F9B-C306-4906-A928-5DFD5D2732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198413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148776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2766</TotalTime>
  <Words>397</Words>
  <Application>Microsoft Office PowerPoint</Application>
  <PresentationFormat>Širokouhlá</PresentationFormat>
  <Paragraphs>168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Motív balíka Office</vt:lpstr>
      <vt:lpstr>Ako motivovať tím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Ako motivovať tím</dc:title>
  <dc:creator>mariano fighter</dc:creator>
  <cp:lastModifiedBy>lenovo</cp:lastModifiedBy>
  <cp:revision>20</cp:revision>
  <dcterms:created xsi:type="dcterms:W3CDTF">2021-04-27T13:36:32Z</dcterms:created>
  <dcterms:modified xsi:type="dcterms:W3CDTF">2021-04-29T12:03:54Z</dcterms:modified>
</cp:coreProperties>
</file>