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26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6197"/>
  </p:normalViewPr>
  <p:slideViewPr>
    <p:cSldViewPr snapToGrid="0" snapToObjects="1">
      <p:cViewPr varScale="1">
        <p:scale>
          <a:sx n="81" d="100"/>
          <a:sy n="81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F1D1E9-4111-43FA-85D0-25735E2C0A2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D73133E-802D-4402-88BC-B7BB2036BE9C}">
      <dgm:prSet/>
      <dgm:spPr/>
      <dgm:t>
        <a:bodyPr/>
        <a:lstStyle/>
        <a:p>
          <a:r>
            <a:rPr lang="sk-SK"/>
            <a:t>Čo znamená byť komunitný líder? </a:t>
          </a:r>
        </a:p>
      </dgm:t>
    </dgm:pt>
    <dgm:pt modelId="{9B3F03F5-405B-4F31-BC12-17B673F5D07E}" type="parTrans" cxnId="{4FFDC76C-B20B-46FA-ADF4-63AD4199C4BB}">
      <dgm:prSet/>
      <dgm:spPr/>
      <dgm:t>
        <a:bodyPr/>
        <a:lstStyle/>
        <a:p>
          <a:endParaRPr lang="en-US"/>
        </a:p>
      </dgm:t>
    </dgm:pt>
    <dgm:pt modelId="{65AEA0E3-E562-4E57-80A1-68E24717A1DD}" type="sibTrans" cxnId="{4FFDC76C-B20B-46FA-ADF4-63AD4199C4BB}">
      <dgm:prSet/>
      <dgm:spPr/>
      <dgm:t>
        <a:bodyPr/>
        <a:lstStyle/>
        <a:p>
          <a:endParaRPr lang="en-US"/>
        </a:p>
      </dgm:t>
    </dgm:pt>
    <dgm:pt modelId="{86210C8C-2A3C-45DC-906D-E034ED948B8F}">
      <dgm:prSet/>
      <dgm:spPr/>
      <dgm:t>
        <a:bodyPr/>
        <a:lstStyle/>
        <a:p>
          <a:r>
            <a:rPr lang="sk-SK" dirty="0"/>
            <a:t>Komunitní lídri  preberajú zodpovednosť za blahobyt a zlepšovanie života svojich komunít. </a:t>
          </a:r>
        </a:p>
      </dgm:t>
    </dgm:pt>
    <dgm:pt modelId="{9D0BED28-F456-47A5-8E56-4DAD211DA29E}" type="parTrans" cxnId="{B6D20801-C266-41B7-A665-88D1DC5C7962}">
      <dgm:prSet/>
      <dgm:spPr/>
      <dgm:t>
        <a:bodyPr/>
        <a:lstStyle/>
        <a:p>
          <a:endParaRPr lang="en-US"/>
        </a:p>
      </dgm:t>
    </dgm:pt>
    <dgm:pt modelId="{23E5771E-5E8B-4A4D-9E6B-0A14050C982B}" type="sibTrans" cxnId="{B6D20801-C266-41B7-A665-88D1DC5C7962}">
      <dgm:prSet/>
      <dgm:spPr/>
      <dgm:t>
        <a:bodyPr/>
        <a:lstStyle/>
        <a:p>
          <a:endParaRPr lang="en-US"/>
        </a:p>
      </dgm:t>
    </dgm:pt>
    <dgm:pt modelId="{ACE62A21-9C41-A244-938A-A89D644E95E0}" type="pres">
      <dgm:prSet presAssocID="{C0F1D1E9-4111-43FA-85D0-25735E2C0A21}" presName="linear" presStyleCnt="0">
        <dgm:presLayoutVars>
          <dgm:animLvl val="lvl"/>
          <dgm:resizeHandles val="exact"/>
        </dgm:presLayoutVars>
      </dgm:prSet>
      <dgm:spPr/>
    </dgm:pt>
    <dgm:pt modelId="{0971A99C-A066-DB4A-B071-6E90828F5F15}" type="pres">
      <dgm:prSet presAssocID="{5D73133E-802D-4402-88BC-B7BB2036BE9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207E994-4385-524C-A1A2-0D56A70E515F}" type="pres">
      <dgm:prSet presAssocID="{65AEA0E3-E562-4E57-80A1-68E24717A1DD}" presName="spacer" presStyleCnt="0"/>
      <dgm:spPr/>
    </dgm:pt>
    <dgm:pt modelId="{FC00DA04-72E4-2947-A407-C8014CFC7B6D}" type="pres">
      <dgm:prSet presAssocID="{86210C8C-2A3C-45DC-906D-E034ED948B8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6D20801-C266-41B7-A665-88D1DC5C7962}" srcId="{C0F1D1E9-4111-43FA-85D0-25735E2C0A21}" destId="{86210C8C-2A3C-45DC-906D-E034ED948B8F}" srcOrd="1" destOrd="0" parTransId="{9D0BED28-F456-47A5-8E56-4DAD211DA29E}" sibTransId="{23E5771E-5E8B-4A4D-9E6B-0A14050C982B}"/>
    <dgm:cxn modelId="{4FFDC76C-B20B-46FA-ADF4-63AD4199C4BB}" srcId="{C0F1D1E9-4111-43FA-85D0-25735E2C0A21}" destId="{5D73133E-802D-4402-88BC-B7BB2036BE9C}" srcOrd="0" destOrd="0" parTransId="{9B3F03F5-405B-4F31-BC12-17B673F5D07E}" sibTransId="{65AEA0E3-E562-4E57-80A1-68E24717A1DD}"/>
    <dgm:cxn modelId="{1FFE12D1-8FAB-124F-9578-28717E089200}" type="presOf" srcId="{C0F1D1E9-4111-43FA-85D0-25735E2C0A21}" destId="{ACE62A21-9C41-A244-938A-A89D644E95E0}" srcOrd="0" destOrd="0" presId="urn:microsoft.com/office/officeart/2005/8/layout/vList2"/>
    <dgm:cxn modelId="{611166D5-5F29-BC41-9F8B-B56868C43CFF}" type="presOf" srcId="{86210C8C-2A3C-45DC-906D-E034ED948B8F}" destId="{FC00DA04-72E4-2947-A407-C8014CFC7B6D}" srcOrd="0" destOrd="0" presId="urn:microsoft.com/office/officeart/2005/8/layout/vList2"/>
    <dgm:cxn modelId="{195274FB-1EFD-B848-9D01-AE0A7B1F1900}" type="presOf" srcId="{5D73133E-802D-4402-88BC-B7BB2036BE9C}" destId="{0971A99C-A066-DB4A-B071-6E90828F5F15}" srcOrd="0" destOrd="0" presId="urn:microsoft.com/office/officeart/2005/8/layout/vList2"/>
    <dgm:cxn modelId="{B86F569C-6A1A-9046-B890-F25EC3351899}" type="presParOf" srcId="{ACE62A21-9C41-A244-938A-A89D644E95E0}" destId="{0971A99C-A066-DB4A-B071-6E90828F5F15}" srcOrd="0" destOrd="0" presId="urn:microsoft.com/office/officeart/2005/8/layout/vList2"/>
    <dgm:cxn modelId="{F11ECBAC-DE0F-0941-BE53-D3A5875B9D51}" type="presParOf" srcId="{ACE62A21-9C41-A244-938A-A89D644E95E0}" destId="{3207E994-4385-524C-A1A2-0D56A70E515F}" srcOrd="1" destOrd="0" presId="urn:microsoft.com/office/officeart/2005/8/layout/vList2"/>
    <dgm:cxn modelId="{5F7196FD-05F7-AF49-8A91-BC83CC3479EC}" type="presParOf" srcId="{ACE62A21-9C41-A244-938A-A89D644E95E0}" destId="{FC00DA04-72E4-2947-A407-C8014CFC7B6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D79C60-FE72-432A-8A3B-58DD86D0144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66E62A2-3C87-4EBB-BBE2-19FA286FC435}">
      <dgm:prSet/>
      <dgm:spPr/>
      <dgm:t>
        <a:bodyPr/>
        <a:lstStyle/>
        <a:p>
          <a:r>
            <a:rPr lang="sk-SK"/>
            <a:t>Občan vystúpi na otvorenom zasadnutí mestského zastupiteľstva. Jeho slová odhaľujú kľúčový problém týkajúci sa miestneho problému; výsledná diskusia vedie k uskutočniteľnému riešeniu</a:t>
          </a:r>
        </a:p>
      </dgm:t>
    </dgm:pt>
    <dgm:pt modelId="{EB6DAF0A-CD03-47A8-856A-034011F49160}" type="parTrans" cxnId="{29FE2654-635B-461A-9F8E-F7B58FAB3AA2}">
      <dgm:prSet/>
      <dgm:spPr/>
      <dgm:t>
        <a:bodyPr/>
        <a:lstStyle/>
        <a:p>
          <a:endParaRPr lang="en-US"/>
        </a:p>
      </dgm:t>
    </dgm:pt>
    <dgm:pt modelId="{E8195B5A-71AD-47A1-B4B3-3DBB5CFD5BA0}" type="sibTrans" cxnId="{29FE2654-635B-461A-9F8E-F7B58FAB3AA2}">
      <dgm:prSet/>
      <dgm:spPr/>
      <dgm:t>
        <a:bodyPr/>
        <a:lstStyle/>
        <a:p>
          <a:endParaRPr lang="en-US"/>
        </a:p>
      </dgm:t>
    </dgm:pt>
    <dgm:pt modelId="{55A0F3E2-4894-4269-87DC-FB66DB4A739E}">
      <dgm:prSet/>
      <dgm:spPr/>
      <dgm:t>
        <a:bodyPr/>
        <a:lstStyle/>
        <a:p>
          <a:r>
            <a:rPr lang="sk-SK"/>
            <a:t>Niekoľko ľudí v susedstve sa úspešne organizuje na protest proti výrubu stromov v meste</a:t>
          </a:r>
        </a:p>
      </dgm:t>
    </dgm:pt>
    <dgm:pt modelId="{E85E011E-22E1-4F8C-9C7B-30AB174C735D}" type="parTrans" cxnId="{3B3C1E00-0E4E-45F0-9D5E-BD38B6806B10}">
      <dgm:prSet/>
      <dgm:spPr/>
      <dgm:t>
        <a:bodyPr/>
        <a:lstStyle/>
        <a:p>
          <a:endParaRPr lang="en-US"/>
        </a:p>
      </dgm:t>
    </dgm:pt>
    <dgm:pt modelId="{E947B1BE-F926-4033-AD6C-5D06AB7546AA}" type="sibTrans" cxnId="{3B3C1E00-0E4E-45F0-9D5E-BD38B6806B10}">
      <dgm:prSet/>
      <dgm:spPr/>
      <dgm:t>
        <a:bodyPr/>
        <a:lstStyle/>
        <a:p>
          <a:endParaRPr lang="en-US"/>
        </a:p>
      </dgm:t>
    </dgm:pt>
    <dgm:pt modelId="{FEBFD1DC-D573-4EC1-AC11-FD2FA0639A97}">
      <dgm:prSet/>
      <dgm:spPr/>
      <dgm:t>
        <a:bodyPr/>
        <a:lstStyle/>
        <a:p>
          <a:r>
            <a:rPr lang="sk-SK"/>
            <a:t>Člen rodiny vytvorí plán, ako pomôcť milovanej osobe prestať fajčiť, a získava podporu ďalších členov rodiny a neskôr zavedie klub nefajčiarov</a:t>
          </a:r>
        </a:p>
      </dgm:t>
    </dgm:pt>
    <dgm:pt modelId="{1789FBCC-5E6F-4E48-8349-F6EC3CD37B79}" type="parTrans" cxnId="{9B2FD771-37C7-45A7-87D6-638ED9286F7A}">
      <dgm:prSet/>
      <dgm:spPr/>
      <dgm:t>
        <a:bodyPr/>
        <a:lstStyle/>
        <a:p>
          <a:endParaRPr lang="en-US"/>
        </a:p>
      </dgm:t>
    </dgm:pt>
    <dgm:pt modelId="{0906EEC4-1B74-4A6E-B84B-B0656B691159}" type="sibTrans" cxnId="{9B2FD771-37C7-45A7-87D6-638ED9286F7A}">
      <dgm:prSet/>
      <dgm:spPr/>
      <dgm:t>
        <a:bodyPr/>
        <a:lstStyle/>
        <a:p>
          <a:endParaRPr lang="en-US"/>
        </a:p>
      </dgm:t>
    </dgm:pt>
    <dgm:pt modelId="{BCAB6C2B-5623-460E-986F-D37ED9D5D6C9}">
      <dgm:prSet/>
      <dgm:spPr/>
      <dgm:t>
        <a:bodyPr/>
        <a:lstStyle/>
        <a:p>
          <a:r>
            <a:rPr lang="sk-SK"/>
            <a:t>Mladý človek organizuje na sídlisku susedské hry</a:t>
          </a:r>
        </a:p>
      </dgm:t>
    </dgm:pt>
    <dgm:pt modelId="{6B6FC95D-D321-47B7-B507-D20C0324AA5F}" type="parTrans" cxnId="{9AB7764D-BB6E-4C93-B014-280D904FE050}">
      <dgm:prSet/>
      <dgm:spPr/>
      <dgm:t>
        <a:bodyPr/>
        <a:lstStyle/>
        <a:p>
          <a:endParaRPr lang="en-US"/>
        </a:p>
      </dgm:t>
    </dgm:pt>
    <dgm:pt modelId="{F020C3F7-92B2-4B32-B456-3B2D94BB3345}" type="sibTrans" cxnId="{9AB7764D-BB6E-4C93-B014-280D904FE050}">
      <dgm:prSet/>
      <dgm:spPr/>
      <dgm:t>
        <a:bodyPr/>
        <a:lstStyle/>
        <a:p>
          <a:endParaRPr lang="en-US"/>
        </a:p>
      </dgm:t>
    </dgm:pt>
    <dgm:pt modelId="{81F6758A-A314-DC41-9F5F-A440E01EF02B}" type="pres">
      <dgm:prSet presAssocID="{11D79C60-FE72-432A-8A3B-58DD86D01449}" presName="linear" presStyleCnt="0">
        <dgm:presLayoutVars>
          <dgm:animLvl val="lvl"/>
          <dgm:resizeHandles val="exact"/>
        </dgm:presLayoutVars>
      </dgm:prSet>
      <dgm:spPr/>
    </dgm:pt>
    <dgm:pt modelId="{5C58E4D1-F149-7245-B3EC-ACFB6FA86F82}" type="pres">
      <dgm:prSet presAssocID="{566E62A2-3C87-4EBB-BBE2-19FA286FC43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9210B74-04C3-E24D-B5B3-7463D68E0791}" type="pres">
      <dgm:prSet presAssocID="{E8195B5A-71AD-47A1-B4B3-3DBB5CFD5BA0}" presName="spacer" presStyleCnt="0"/>
      <dgm:spPr/>
    </dgm:pt>
    <dgm:pt modelId="{B57B4987-8047-9A45-9258-C23FAE12188E}" type="pres">
      <dgm:prSet presAssocID="{55A0F3E2-4894-4269-87DC-FB66DB4A739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B0E09EE-8D65-5440-9BF0-F58A2A22F029}" type="pres">
      <dgm:prSet presAssocID="{E947B1BE-F926-4033-AD6C-5D06AB7546AA}" presName="spacer" presStyleCnt="0"/>
      <dgm:spPr/>
    </dgm:pt>
    <dgm:pt modelId="{92030414-9CFB-E642-A053-43EB27C2DE24}" type="pres">
      <dgm:prSet presAssocID="{FEBFD1DC-D573-4EC1-AC11-FD2FA0639A9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0554544-F1C6-5B42-A1DC-3A5FB392617C}" type="pres">
      <dgm:prSet presAssocID="{0906EEC4-1B74-4A6E-B84B-B0656B691159}" presName="spacer" presStyleCnt="0"/>
      <dgm:spPr/>
    </dgm:pt>
    <dgm:pt modelId="{FC552822-1392-8C4D-B92F-BB35E6709335}" type="pres">
      <dgm:prSet presAssocID="{BCAB6C2B-5623-460E-986F-D37ED9D5D6C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B3C1E00-0E4E-45F0-9D5E-BD38B6806B10}" srcId="{11D79C60-FE72-432A-8A3B-58DD86D01449}" destId="{55A0F3E2-4894-4269-87DC-FB66DB4A739E}" srcOrd="1" destOrd="0" parTransId="{E85E011E-22E1-4F8C-9C7B-30AB174C735D}" sibTransId="{E947B1BE-F926-4033-AD6C-5D06AB7546AA}"/>
    <dgm:cxn modelId="{B2706F48-F30E-164E-91C5-8398943AC2A6}" type="presOf" srcId="{BCAB6C2B-5623-460E-986F-D37ED9D5D6C9}" destId="{FC552822-1392-8C4D-B92F-BB35E6709335}" srcOrd="0" destOrd="0" presId="urn:microsoft.com/office/officeart/2005/8/layout/vList2"/>
    <dgm:cxn modelId="{9AB7764D-BB6E-4C93-B014-280D904FE050}" srcId="{11D79C60-FE72-432A-8A3B-58DD86D01449}" destId="{BCAB6C2B-5623-460E-986F-D37ED9D5D6C9}" srcOrd="3" destOrd="0" parTransId="{6B6FC95D-D321-47B7-B507-D20C0324AA5F}" sibTransId="{F020C3F7-92B2-4B32-B456-3B2D94BB3345}"/>
    <dgm:cxn modelId="{9B2FD771-37C7-45A7-87D6-638ED9286F7A}" srcId="{11D79C60-FE72-432A-8A3B-58DD86D01449}" destId="{FEBFD1DC-D573-4EC1-AC11-FD2FA0639A97}" srcOrd="2" destOrd="0" parTransId="{1789FBCC-5E6F-4E48-8349-F6EC3CD37B79}" sibTransId="{0906EEC4-1B74-4A6E-B84B-B0656B691159}"/>
    <dgm:cxn modelId="{29FE2654-635B-461A-9F8E-F7B58FAB3AA2}" srcId="{11D79C60-FE72-432A-8A3B-58DD86D01449}" destId="{566E62A2-3C87-4EBB-BBE2-19FA286FC435}" srcOrd="0" destOrd="0" parTransId="{EB6DAF0A-CD03-47A8-856A-034011F49160}" sibTransId="{E8195B5A-71AD-47A1-B4B3-3DBB5CFD5BA0}"/>
    <dgm:cxn modelId="{A3B8EA90-F674-7543-9E50-15481E26A993}" type="presOf" srcId="{FEBFD1DC-D573-4EC1-AC11-FD2FA0639A97}" destId="{92030414-9CFB-E642-A053-43EB27C2DE24}" srcOrd="0" destOrd="0" presId="urn:microsoft.com/office/officeart/2005/8/layout/vList2"/>
    <dgm:cxn modelId="{6F1BFDC2-3FC8-AD4B-8E8E-505817399F9C}" type="presOf" srcId="{55A0F3E2-4894-4269-87DC-FB66DB4A739E}" destId="{B57B4987-8047-9A45-9258-C23FAE12188E}" srcOrd="0" destOrd="0" presId="urn:microsoft.com/office/officeart/2005/8/layout/vList2"/>
    <dgm:cxn modelId="{9E113ACD-92FF-4B4D-8D0E-D69CBE573DB2}" type="presOf" srcId="{11D79C60-FE72-432A-8A3B-58DD86D01449}" destId="{81F6758A-A314-DC41-9F5F-A440E01EF02B}" srcOrd="0" destOrd="0" presId="urn:microsoft.com/office/officeart/2005/8/layout/vList2"/>
    <dgm:cxn modelId="{5B531BEA-0F80-0D4B-A498-63BC9562A68D}" type="presOf" srcId="{566E62A2-3C87-4EBB-BBE2-19FA286FC435}" destId="{5C58E4D1-F149-7245-B3EC-ACFB6FA86F82}" srcOrd="0" destOrd="0" presId="urn:microsoft.com/office/officeart/2005/8/layout/vList2"/>
    <dgm:cxn modelId="{73800AA8-6FB7-704B-A35F-953861F27947}" type="presParOf" srcId="{81F6758A-A314-DC41-9F5F-A440E01EF02B}" destId="{5C58E4D1-F149-7245-B3EC-ACFB6FA86F82}" srcOrd="0" destOrd="0" presId="urn:microsoft.com/office/officeart/2005/8/layout/vList2"/>
    <dgm:cxn modelId="{6875FDD4-9BEB-794B-BAD2-4F86BBF434DC}" type="presParOf" srcId="{81F6758A-A314-DC41-9F5F-A440E01EF02B}" destId="{29210B74-04C3-E24D-B5B3-7463D68E0791}" srcOrd="1" destOrd="0" presId="urn:microsoft.com/office/officeart/2005/8/layout/vList2"/>
    <dgm:cxn modelId="{2898F9A3-D04E-674E-91C7-53CE91BE3630}" type="presParOf" srcId="{81F6758A-A314-DC41-9F5F-A440E01EF02B}" destId="{B57B4987-8047-9A45-9258-C23FAE12188E}" srcOrd="2" destOrd="0" presId="urn:microsoft.com/office/officeart/2005/8/layout/vList2"/>
    <dgm:cxn modelId="{D59D6EC3-E4AA-A848-A31F-A8CEC0C39A95}" type="presParOf" srcId="{81F6758A-A314-DC41-9F5F-A440E01EF02B}" destId="{3B0E09EE-8D65-5440-9BF0-F58A2A22F029}" srcOrd="3" destOrd="0" presId="urn:microsoft.com/office/officeart/2005/8/layout/vList2"/>
    <dgm:cxn modelId="{8E1D810A-1D43-F04C-B2A4-63FB72AC5B60}" type="presParOf" srcId="{81F6758A-A314-DC41-9F5F-A440E01EF02B}" destId="{92030414-9CFB-E642-A053-43EB27C2DE24}" srcOrd="4" destOrd="0" presId="urn:microsoft.com/office/officeart/2005/8/layout/vList2"/>
    <dgm:cxn modelId="{2080B3D5-2108-B545-96A3-641A691B0C19}" type="presParOf" srcId="{81F6758A-A314-DC41-9F5F-A440E01EF02B}" destId="{10554544-F1C6-5B42-A1DC-3A5FB392617C}" srcOrd="5" destOrd="0" presId="urn:microsoft.com/office/officeart/2005/8/layout/vList2"/>
    <dgm:cxn modelId="{67FF71A1-91DF-2F49-8F50-9B75F53D372E}" type="presParOf" srcId="{81F6758A-A314-DC41-9F5F-A440E01EF02B}" destId="{FC552822-1392-8C4D-B92F-BB35E670933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CBAD3D-DB42-463E-A915-EA28F20543E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153804D-FF7A-4A60-995D-DEB02EF09408}">
      <dgm:prSet/>
      <dgm:spPr/>
      <dgm:t>
        <a:bodyPr/>
        <a:lstStyle/>
        <a:p>
          <a:r>
            <a:rPr lang="en-US"/>
            <a:t>Komunikácia</a:t>
          </a:r>
        </a:p>
      </dgm:t>
    </dgm:pt>
    <dgm:pt modelId="{67DBEA57-D189-48FF-8EB1-7D5D522F1F0E}" type="parTrans" cxnId="{074891F4-5618-4979-8758-F2A106ACF7D8}">
      <dgm:prSet/>
      <dgm:spPr/>
      <dgm:t>
        <a:bodyPr/>
        <a:lstStyle/>
        <a:p>
          <a:endParaRPr lang="en-US"/>
        </a:p>
      </dgm:t>
    </dgm:pt>
    <dgm:pt modelId="{BF0BBEA9-3CE9-4DCA-9DF7-CB15D2C0404B}" type="sibTrans" cxnId="{074891F4-5618-4979-8758-F2A106ACF7D8}">
      <dgm:prSet/>
      <dgm:spPr/>
      <dgm:t>
        <a:bodyPr/>
        <a:lstStyle/>
        <a:p>
          <a:endParaRPr lang="en-US"/>
        </a:p>
      </dgm:t>
    </dgm:pt>
    <dgm:pt modelId="{2173CD55-6F5C-453F-92A1-FC475D83D26A}">
      <dgm:prSet/>
      <dgm:spPr/>
      <dgm:t>
        <a:bodyPr/>
        <a:lstStyle/>
        <a:p>
          <a:r>
            <a:rPr lang="en-US"/>
            <a:t>Motivovanie</a:t>
          </a:r>
        </a:p>
      </dgm:t>
    </dgm:pt>
    <dgm:pt modelId="{EDA08A69-1FC0-4500-996E-5E08801934C4}" type="parTrans" cxnId="{1A640AEE-4C9D-4FD2-B3A8-CBA85887553D}">
      <dgm:prSet/>
      <dgm:spPr/>
      <dgm:t>
        <a:bodyPr/>
        <a:lstStyle/>
        <a:p>
          <a:endParaRPr lang="en-US"/>
        </a:p>
      </dgm:t>
    </dgm:pt>
    <dgm:pt modelId="{3674F4ED-2C6A-412F-9EDC-C7BB49FFF509}" type="sibTrans" cxnId="{1A640AEE-4C9D-4FD2-B3A8-CBA85887553D}">
      <dgm:prSet/>
      <dgm:spPr/>
      <dgm:t>
        <a:bodyPr/>
        <a:lstStyle/>
        <a:p>
          <a:endParaRPr lang="en-US"/>
        </a:p>
      </dgm:t>
    </dgm:pt>
    <dgm:pt modelId="{C4E93E27-7639-4FAE-A7E3-67021369047F}">
      <dgm:prSet/>
      <dgm:spPr/>
      <dgm:t>
        <a:bodyPr/>
        <a:lstStyle/>
        <a:p>
          <a:r>
            <a:rPr lang="en-US"/>
            <a:t>Integrovanie</a:t>
          </a:r>
        </a:p>
      </dgm:t>
    </dgm:pt>
    <dgm:pt modelId="{37A4A635-D79C-4CA5-93D4-957371494505}" type="parTrans" cxnId="{D4E5F0EC-1820-4A56-B3CC-77497B9FB837}">
      <dgm:prSet/>
      <dgm:spPr/>
      <dgm:t>
        <a:bodyPr/>
        <a:lstStyle/>
        <a:p>
          <a:endParaRPr lang="en-US"/>
        </a:p>
      </dgm:t>
    </dgm:pt>
    <dgm:pt modelId="{6726BBCC-187E-4239-99CC-ED00BB756CF3}" type="sibTrans" cxnId="{D4E5F0EC-1820-4A56-B3CC-77497B9FB837}">
      <dgm:prSet/>
      <dgm:spPr/>
      <dgm:t>
        <a:bodyPr/>
        <a:lstStyle/>
        <a:p>
          <a:endParaRPr lang="en-US"/>
        </a:p>
      </dgm:t>
    </dgm:pt>
    <dgm:pt modelId="{3FD500DA-6B81-499F-B762-53904F6139CB}">
      <dgm:prSet/>
      <dgm:spPr/>
      <dgm:t>
        <a:bodyPr/>
        <a:lstStyle/>
        <a:p>
          <a:r>
            <a:rPr lang="en-US" dirty="0" err="1"/>
            <a:t>Riadenie</a:t>
          </a:r>
          <a:endParaRPr lang="en-US" dirty="0"/>
        </a:p>
      </dgm:t>
    </dgm:pt>
    <dgm:pt modelId="{81C841B8-D463-4248-8963-BF9A2F2D8CF0}" type="parTrans" cxnId="{A517364C-2E61-40BD-8694-D66253F5F896}">
      <dgm:prSet/>
      <dgm:spPr/>
      <dgm:t>
        <a:bodyPr/>
        <a:lstStyle/>
        <a:p>
          <a:endParaRPr lang="en-US"/>
        </a:p>
      </dgm:t>
    </dgm:pt>
    <dgm:pt modelId="{93948949-F600-4DFD-8E50-BAAE621E6417}" type="sibTrans" cxnId="{A517364C-2E61-40BD-8694-D66253F5F896}">
      <dgm:prSet/>
      <dgm:spPr/>
      <dgm:t>
        <a:bodyPr/>
        <a:lstStyle/>
        <a:p>
          <a:endParaRPr lang="en-US"/>
        </a:p>
      </dgm:t>
    </dgm:pt>
    <dgm:pt modelId="{08F011FC-35E1-4915-B564-A3EF255F081F}">
      <dgm:prSet/>
      <dgm:spPr/>
      <dgm:t>
        <a:bodyPr/>
        <a:lstStyle/>
        <a:p>
          <a:r>
            <a:rPr lang="en-US" dirty="0" err="1"/>
            <a:t>Zastupovanie</a:t>
          </a:r>
          <a:endParaRPr lang="en-US" dirty="0"/>
        </a:p>
      </dgm:t>
    </dgm:pt>
    <dgm:pt modelId="{052894F7-A860-45CD-868C-2B9603585016}" type="parTrans" cxnId="{FBF98DF0-14D4-4B8D-893D-23F52BE98DE6}">
      <dgm:prSet/>
      <dgm:spPr/>
      <dgm:t>
        <a:bodyPr/>
        <a:lstStyle/>
        <a:p>
          <a:endParaRPr lang="en-US"/>
        </a:p>
      </dgm:t>
    </dgm:pt>
    <dgm:pt modelId="{B8E79FC8-2282-4EC3-8446-B3607E0C5FC5}" type="sibTrans" cxnId="{FBF98DF0-14D4-4B8D-893D-23F52BE98DE6}">
      <dgm:prSet/>
      <dgm:spPr/>
      <dgm:t>
        <a:bodyPr/>
        <a:lstStyle/>
        <a:p>
          <a:endParaRPr lang="en-US"/>
        </a:p>
      </dgm:t>
    </dgm:pt>
    <dgm:pt modelId="{F9F4CC7C-F488-42D5-BBE6-9A014258E4C8}">
      <dgm:prSet/>
      <dgm:spPr/>
      <dgm:t>
        <a:bodyPr/>
        <a:lstStyle/>
        <a:p>
          <a:r>
            <a:rPr lang="en-US" dirty="0" err="1"/>
            <a:t>Budovanie</a:t>
          </a:r>
          <a:r>
            <a:rPr lang="en-US" dirty="0"/>
            <a:t> </a:t>
          </a:r>
          <a:r>
            <a:rPr lang="en-US" dirty="0" err="1"/>
            <a:t>štruktúry</a:t>
          </a:r>
          <a:endParaRPr lang="en-US" dirty="0"/>
        </a:p>
      </dgm:t>
    </dgm:pt>
    <dgm:pt modelId="{49246450-DB73-4370-9496-16D49B3C74AC}" type="parTrans" cxnId="{9FC7774C-0806-4F8C-B3F7-24E6562D42AD}">
      <dgm:prSet/>
      <dgm:spPr/>
      <dgm:t>
        <a:bodyPr/>
        <a:lstStyle/>
        <a:p>
          <a:endParaRPr lang="en-US"/>
        </a:p>
      </dgm:t>
    </dgm:pt>
    <dgm:pt modelId="{3B1C8975-8AC7-405A-B673-D43BB4669DC4}" type="sibTrans" cxnId="{9FC7774C-0806-4F8C-B3F7-24E6562D42AD}">
      <dgm:prSet/>
      <dgm:spPr/>
      <dgm:t>
        <a:bodyPr/>
        <a:lstStyle/>
        <a:p>
          <a:endParaRPr lang="en-US"/>
        </a:p>
      </dgm:t>
    </dgm:pt>
    <dgm:pt modelId="{B04648BE-4340-7147-AF31-8370A095698D}" type="pres">
      <dgm:prSet presAssocID="{6ECBAD3D-DB42-463E-A915-EA28F20543EB}" presName="Name0" presStyleCnt="0">
        <dgm:presLayoutVars>
          <dgm:dir/>
          <dgm:resizeHandles val="exact"/>
        </dgm:presLayoutVars>
      </dgm:prSet>
      <dgm:spPr/>
    </dgm:pt>
    <dgm:pt modelId="{E3D52D70-74EB-CA43-B230-FC45F3B2E9F4}" type="pres">
      <dgm:prSet presAssocID="{7153804D-FF7A-4A60-995D-DEB02EF09408}" presName="node" presStyleLbl="node1" presStyleIdx="0" presStyleCnt="6">
        <dgm:presLayoutVars>
          <dgm:bulletEnabled val="1"/>
        </dgm:presLayoutVars>
      </dgm:prSet>
      <dgm:spPr/>
    </dgm:pt>
    <dgm:pt modelId="{64C91B2C-1BF8-3D45-9B1E-11B1345922C8}" type="pres">
      <dgm:prSet presAssocID="{BF0BBEA9-3CE9-4DCA-9DF7-CB15D2C0404B}" presName="sibTrans" presStyleLbl="sibTrans1D1" presStyleIdx="0" presStyleCnt="5"/>
      <dgm:spPr/>
    </dgm:pt>
    <dgm:pt modelId="{9637EB1E-27A1-7141-AABB-501741635E84}" type="pres">
      <dgm:prSet presAssocID="{BF0BBEA9-3CE9-4DCA-9DF7-CB15D2C0404B}" presName="connectorText" presStyleLbl="sibTrans1D1" presStyleIdx="0" presStyleCnt="5"/>
      <dgm:spPr/>
    </dgm:pt>
    <dgm:pt modelId="{DD3EA879-4E4A-784D-BC65-D5D22155E8EE}" type="pres">
      <dgm:prSet presAssocID="{2173CD55-6F5C-453F-92A1-FC475D83D26A}" presName="node" presStyleLbl="node1" presStyleIdx="1" presStyleCnt="6">
        <dgm:presLayoutVars>
          <dgm:bulletEnabled val="1"/>
        </dgm:presLayoutVars>
      </dgm:prSet>
      <dgm:spPr/>
    </dgm:pt>
    <dgm:pt modelId="{CA9D4962-BF22-2E46-9B01-3FCBA86F7543}" type="pres">
      <dgm:prSet presAssocID="{3674F4ED-2C6A-412F-9EDC-C7BB49FFF509}" presName="sibTrans" presStyleLbl="sibTrans1D1" presStyleIdx="1" presStyleCnt="5"/>
      <dgm:spPr/>
    </dgm:pt>
    <dgm:pt modelId="{67756F79-B1B7-8D42-A87A-6A0F1F3614A3}" type="pres">
      <dgm:prSet presAssocID="{3674F4ED-2C6A-412F-9EDC-C7BB49FFF509}" presName="connectorText" presStyleLbl="sibTrans1D1" presStyleIdx="1" presStyleCnt="5"/>
      <dgm:spPr/>
    </dgm:pt>
    <dgm:pt modelId="{3D74BD40-9034-3D40-869D-DED837E8171C}" type="pres">
      <dgm:prSet presAssocID="{C4E93E27-7639-4FAE-A7E3-67021369047F}" presName="node" presStyleLbl="node1" presStyleIdx="2" presStyleCnt="6">
        <dgm:presLayoutVars>
          <dgm:bulletEnabled val="1"/>
        </dgm:presLayoutVars>
      </dgm:prSet>
      <dgm:spPr/>
    </dgm:pt>
    <dgm:pt modelId="{D2D3D863-E222-824F-9ECC-EB210704E05C}" type="pres">
      <dgm:prSet presAssocID="{6726BBCC-187E-4239-99CC-ED00BB756CF3}" presName="sibTrans" presStyleLbl="sibTrans1D1" presStyleIdx="2" presStyleCnt="5"/>
      <dgm:spPr/>
    </dgm:pt>
    <dgm:pt modelId="{4BF81431-BB67-3D42-9B2E-B55076B4785F}" type="pres">
      <dgm:prSet presAssocID="{6726BBCC-187E-4239-99CC-ED00BB756CF3}" presName="connectorText" presStyleLbl="sibTrans1D1" presStyleIdx="2" presStyleCnt="5"/>
      <dgm:spPr/>
    </dgm:pt>
    <dgm:pt modelId="{832B0EFC-0F9F-3A4C-8585-89CB04CD7C1A}" type="pres">
      <dgm:prSet presAssocID="{3FD500DA-6B81-499F-B762-53904F6139CB}" presName="node" presStyleLbl="node1" presStyleIdx="3" presStyleCnt="6">
        <dgm:presLayoutVars>
          <dgm:bulletEnabled val="1"/>
        </dgm:presLayoutVars>
      </dgm:prSet>
      <dgm:spPr/>
    </dgm:pt>
    <dgm:pt modelId="{102CDD34-C154-BC4A-A887-B915B4D8C67A}" type="pres">
      <dgm:prSet presAssocID="{93948949-F600-4DFD-8E50-BAAE621E6417}" presName="sibTrans" presStyleLbl="sibTrans1D1" presStyleIdx="3" presStyleCnt="5"/>
      <dgm:spPr/>
    </dgm:pt>
    <dgm:pt modelId="{F93DDDFF-A6B1-5444-9C8A-051D93052E22}" type="pres">
      <dgm:prSet presAssocID="{93948949-F600-4DFD-8E50-BAAE621E6417}" presName="connectorText" presStyleLbl="sibTrans1D1" presStyleIdx="3" presStyleCnt="5"/>
      <dgm:spPr/>
    </dgm:pt>
    <dgm:pt modelId="{3DAA93ED-1CDF-774D-AB55-FC413D877F1E}" type="pres">
      <dgm:prSet presAssocID="{08F011FC-35E1-4915-B564-A3EF255F081F}" presName="node" presStyleLbl="node1" presStyleIdx="4" presStyleCnt="6">
        <dgm:presLayoutVars>
          <dgm:bulletEnabled val="1"/>
        </dgm:presLayoutVars>
      </dgm:prSet>
      <dgm:spPr/>
    </dgm:pt>
    <dgm:pt modelId="{E3E99642-B74F-6847-9CE6-EABDDE548261}" type="pres">
      <dgm:prSet presAssocID="{B8E79FC8-2282-4EC3-8446-B3607E0C5FC5}" presName="sibTrans" presStyleLbl="sibTrans1D1" presStyleIdx="4" presStyleCnt="5"/>
      <dgm:spPr/>
    </dgm:pt>
    <dgm:pt modelId="{3BA1ABD6-0B3C-A546-88C4-A4FC5F928C8F}" type="pres">
      <dgm:prSet presAssocID="{B8E79FC8-2282-4EC3-8446-B3607E0C5FC5}" presName="connectorText" presStyleLbl="sibTrans1D1" presStyleIdx="4" presStyleCnt="5"/>
      <dgm:spPr/>
    </dgm:pt>
    <dgm:pt modelId="{A664AD97-E0AE-0747-9D45-8B8D9D867A77}" type="pres">
      <dgm:prSet presAssocID="{F9F4CC7C-F488-42D5-BBE6-9A014258E4C8}" presName="node" presStyleLbl="node1" presStyleIdx="5" presStyleCnt="6">
        <dgm:presLayoutVars>
          <dgm:bulletEnabled val="1"/>
        </dgm:presLayoutVars>
      </dgm:prSet>
      <dgm:spPr/>
    </dgm:pt>
  </dgm:ptLst>
  <dgm:cxnLst>
    <dgm:cxn modelId="{192B8A3E-74F4-5D4D-83D9-49D34C9EB775}" type="presOf" srcId="{3674F4ED-2C6A-412F-9EDC-C7BB49FFF509}" destId="{CA9D4962-BF22-2E46-9B01-3FCBA86F7543}" srcOrd="0" destOrd="0" presId="urn:microsoft.com/office/officeart/2016/7/layout/RepeatingBendingProcessNew"/>
    <dgm:cxn modelId="{EBCBF442-C6F0-4840-9C2E-49D32A1767C7}" type="presOf" srcId="{2173CD55-6F5C-453F-92A1-FC475D83D26A}" destId="{DD3EA879-4E4A-784D-BC65-D5D22155E8EE}" srcOrd="0" destOrd="0" presId="urn:microsoft.com/office/officeart/2016/7/layout/RepeatingBendingProcessNew"/>
    <dgm:cxn modelId="{E330EA66-B42C-2E41-987B-5CBF8D9335B7}" type="presOf" srcId="{BF0BBEA9-3CE9-4DCA-9DF7-CB15D2C0404B}" destId="{64C91B2C-1BF8-3D45-9B1E-11B1345922C8}" srcOrd="0" destOrd="0" presId="urn:microsoft.com/office/officeart/2016/7/layout/RepeatingBendingProcessNew"/>
    <dgm:cxn modelId="{A517364C-2E61-40BD-8694-D66253F5F896}" srcId="{6ECBAD3D-DB42-463E-A915-EA28F20543EB}" destId="{3FD500DA-6B81-499F-B762-53904F6139CB}" srcOrd="3" destOrd="0" parTransId="{81C841B8-D463-4248-8963-BF9A2F2D8CF0}" sibTransId="{93948949-F600-4DFD-8E50-BAAE621E6417}"/>
    <dgm:cxn modelId="{9FC7774C-0806-4F8C-B3F7-24E6562D42AD}" srcId="{6ECBAD3D-DB42-463E-A915-EA28F20543EB}" destId="{F9F4CC7C-F488-42D5-BBE6-9A014258E4C8}" srcOrd="5" destOrd="0" parTransId="{49246450-DB73-4370-9496-16D49B3C74AC}" sibTransId="{3B1C8975-8AC7-405A-B673-D43BB4669DC4}"/>
    <dgm:cxn modelId="{597DDC4C-A228-954B-A891-844C82FCD561}" type="presOf" srcId="{B8E79FC8-2282-4EC3-8446-B3607E0C5FC5}" destId="{3BA1ABD6-0B3C-A546-88C4-A4FC5F928C8F}" srcOrd="1" destOrd="0" presId="urn:microsoft.com/office/officeart/2016/7/layout/RepeatingBendingProcessNew"/>
    <dgm:cxn modelId="{3D75D66F-0622-184D-BEAC-F54C28C0E256}" type="presOf" srcId="{F9F4CC7C-F488-42D5-BBE6-9A014258E4C8}" destId="{A664AD97-E0AE-0747-9D45-8B8D9D867A77}" srcOrd="0" destOrd="0" presId="urn:microsoft.com/office/officeart/2016/7/layout/RepeatingBendingProcessNew"/>
    <dgm:cxn modelId="{29A82171-D777-814B-8AEE-4B5143F28BD6}" type="presOf" srcId="{B8E79FC8-2282-4EC3-8446-B3607E0C5FC5}" destId="{E3E99642-B74F-6847-9CE6-EABDDE548261}" srcOrd="0" destOrd="0" presId="urn:microsoft.com/office/officeart/2016/7/layout/RepeatingBendingProcessNew"/>
    <dgm:cxn modelId="{63921354-3971-1F46-94BF-900DCF6D521E}" type="presOf" srcId="{6ECBAD3D-DB42-463E-A915-EA28F20543EB}" destId="{B04648BE-4340-7147-AF31-8370A095698D}" srcOrd="0" destOrd="0" presId="urn:microsoft.com/office/officeart/2016/7/layout/RepeatingBendingProcessNew"/>
    <dgm:cxn modelId="{B0D35E7E-BBAD-CB40-B58A-EB3FF2DDF779}" type="presOf" srcId="{7153804D-FF7A-4A60-995D-DEB02EF09408}" destId="{E3D52D70-74EB-CA43-B230-FC45F3B2E9F4}" srcOrd="0" destOrd="0" presId="urn:microsoft.com/office/officeart/2016/7/layout/RepeatingBendingProcessNew"/>
    <dgm:cxn modelId="{464B96AB-D6A4-524A-A0B9-E39B23610926}" type="presOf" srcId="{C4E93E27-7639-4FAE-A7E3-67021369047F}" destId="{3D74BD40-9034-3D40-869D-DED837E8171C}" srcOrd="0" destOrd="0" presId="urn:microsoft.com/office/officeart/2016/7/layout/RepeatingBendingProcessNew"/>
    <dgm:cxn modelId="{481D86BB-F2A4-B044-82AA-CE9B355D67A4}" type="presOf" srcId="{BF0BBEA9-3CE9-4DCA-9DF7-CB15D2C0404B}" destId="{9637EB1E-27A1-7141-AABB-501741635E84}" srcOrd="1" destOrd="0" presId="urn:microsoft.com/office/officeart/2016/7/layout/RepeatingBendingProcessNew"/>
    <dgm:cxn modelId="{AA48E4BD-36EA-BD49-A93B-0CD5B9FE8435}" type="presOf" srcId="{08F011FC-35E1-4915-B564-A3EF255F081F}" destId="{3DAA93ED-1CDF-774D-AB55-FC413D877F1E}" srcOrd="0" destOrd="0" presId="urn:microsoft.com/office/officeart/2016/7/layout/RepeatingBendingProcessNew"/>
    <dgm:cxn modelId="{B853C5CA-105C-5149-9B0B-52FC7E0C7632}" type="presOf" srcId="{3674F4ED-2C6A-412F-9EDC-C7BB49FFF509}" destId="{67756F79-B1B7-8D42-A87A-6A0F1F3614A3}" srcOrd="1" destOrd="0" presId="urn:microsoft.com/office/officeart/2016/7/layout/RepeatingBendingProcessNew"/>
    <dgm:cxn modelId="{49B7DBE3-6BD6-1A48-A9F7-096D4EA1A964}" type="presOf" srcId="{93948949-F600-4DFD-8E50-BAAE621E6417}" destId="{F93DDDFF-A6B1-5444-9C8A-051D93052E22}" srcOrd="1" destOrd="0" presId="urn:microsoft.com/office/officeart/2016/7/layout/RepeatingBendingProcessNew"/>
    <dgm:cxn modelId="{D4A31EE7-B0F0-4444-8CF8-11AA1905677C}" type="presOf" srcId="{6726BBCC-187E-4239-99CC-ED00BB756CF3}" destId="{4BF81431-BB67-3D42-9B2E-B55076B4785F}" srcOrd="1" destOrd="0" presId="urn:microsoft.com/office/officeart/2016/7/layout/RepeatingBendingProcessNew"/>
    <dgm:cxn modelId="{D4E5F0EC-1820-4A56-B3CC-77497B9FB837}" srcId="{6ECBAD3D-DB42-463E-A915-EA28F20543EB}" destId="{C4E93E27-7639-4FAE-A7E3-67021369047F}" srcOrd="2" destOrd="0" parTransId="{37A4A635-D79C-4CA5-93D4-957371494505}" sibTransId="{6726BBCC-187E-4239-99CC-ED00BB756CF3}"/>
    <dgm:cxn modelId="{1A640AEE-4C9D-4FD2-B3A8-CBA85887553D}" srcId="{6ECBAD3D-DB42-463E-A915-EA28F20543EB}" destId="{2173CD55-6F5C-453F-92A1-FC475D83D26A}" srcOrd="1" destOrd="0" parTransId="{EDA08A69-1FC0-4500-996E-5E08801934C4}" sibTransId="{3674F4ED-2C6A-412F-9EDC-C7BB49FFF509}"/>
    <dgm:cxn modelId="{222F80EE-E261-024F-951E-CBCB58C320C6}" type="presOf" srcId="{93948949-F600-4DFD-8E50-BAAE621E6417}" destId="{102CDD34-C154-BC4A-A887-B915B4D8C67A}" srcOrd="0" destOrd="0" presId="urn:microsoft.com/office/officeart/2016/7/layout/RepeatingBendingProcessNew"/>
    <dgm:cxn modelId="{FBF98DF0-14D4-4B8D-893D-23F52BE98DE6}" srcId="{6ECBAD3D-DB42-463E-A915-EA28F20543EB}" destId="{08F011FC-35E1-4915-B564-A3EF255F081F}" srcOrd="4" destOrd="0" parTransId="{052894F7-A860-45CD-868C-2B9603585016}" sibTransId="{B8E79FC8-2282-4EC3-8446-B3607E0C5FC5}"/>
    <dgm:cxn modelId="{074891F4-5618-4979-8758-F2A106ACF7D8}" srcId="{6ECBAD3D-DB42-463E-A915-EA28F20543EB}" destId="{7153804D-FF7A-4A60-995D-DEB02EF09408}" srcOrd="0" destOrd="0" parTransId="{67DBEA57-D189-48FF-8EB1-7D5D522F1F0E}" sibTransId="{BF0BBEA9-3CE9-4DCA-9DF7-CB15D2C0404B}"/>
    <dgm:cxn modelId="{8D829BFD-BFC8-6941-BB13-D51F3FE257BD}" type="presOf" srcId="{3FD500DA-6B81-499F-B762-53904F6139CB}" destId="{832B0EFC-0F9F-3A4C-8585-89CB04CD7C1A}" srcOrd="0" destOrd="0" presId="urn:microsoft.com/office/officeart/2016/7/layout/RepeatingBendingProcessNew"/>
    <dgm:cxn modelId="{33854BFE-9AED-994C-88D6-15662DBAE69F}" type="presOf" srcId="{6726BBCC-187E-4239-99CC-ED00BB756CF3}" destId="{D2D3D863-E222-824F-9ECC-EB210704E05C}" srcOrd="0" destOrd="0" presId="urn:microsoft.com/office/officeart/2016/7/layout/RepeatingBendingProcessNew"/>
    <dgm:cxn modelId="{6C527338-6FDE-8F48-A310-48FDDE51F2FF}" type="presParOf" srcId="{B04648BE-4340-7147-AF31-8370A095698D}" destId="{E3D52D70-74EB-CA43-B230-FC45F3B2E9F4}" srcOrd="0" destOrd="0" presId="urn:microsoft.com/office/officeart/2016/7/layout/RepeatingBendingProcessNew"/>
    <dgm:cxn modelId="{B9C136A6-0CF3-9D4E-80B0-81FC0B9C47BC}" type="presParOf" srcId="{B04648BE-4340-7147-AF31-8370A095698D}" destId="{64C91B2C-1BF8-3D45-9B1E-11B1345922C8}" srcOrd="1" destOrd="0" presId="urn:microsoft.com/office/officeart/2016/7/layout/RepeatingBendingProcessNew"/>
    <dgm:cxn modelId="{77C5283C-2AF9-824A-9E53-6203B6DF1163}" type="presParOf" srcId="{64C91B2C-1BF8-3D45-9B1E-11B1345922C8}" destId="{9637EB1E-27A1-7141-AABB-501741635E84}" srcOrd="0" destOrd="0" presId="urn:microsoft.com/office/officeart/2016/7/layout/RepeatingBendingProcessNew"/>
    <dgm:cxn modelId="{A8A75B43-4C2B-664B-9CB3-6C64454FFA59}" type="presParOf" srcId="{B04648BE-4340-7147-AF31-8370A095698D}" destId="{DD3EA879-4E4A-784D-BC65-D5D22155E8EE}" srcOrd="2" destOrd="0" presId="urn:microsoft.com/office/officeart/2016/7/layout/RepeatingBendingProcessNew"/>
    <dgm:cxn modelId="{349E75B1-687E-5B44-97A2-BC9485A43DE2}" type="presParOf" srcId="{B04648BE-4340-7147-AF31-8370A095698D}" destId="{CA9D4962-BF22-2E46-9B01-3FCBA86F7543}" srcOrd="3" destOrd="0" presId="urn:microsoft.com/office/officeart/2016/7/layout/RepeatingBendingProcessNew"/>
    <dgm:cxn modelId="{4D19AE87-5CCB-6841-9A95-8E7C219FA884}" type="presParOf" srcId="{CA9D4962-BF22-2E46-9B01-3FCBA86F7543}" destId="{67756F79-B1B7-8D42-A87A-6A0F1F3614A3}" srcOrd="0" destOrd="0" presId="urn:microsoft.com/office/officeart/2016/7/layout/RepeatingBendingProcessNew"/>
    <dgm:cxn modelId="{EFB95550-1C2D-6D43-9FFB-A37ADFDAEE36}" type="presParOf" srcId="{B04648BE-4340-7147-AF31-8370A095698D}" destId="{3D74BD40-9034-3D40-869D-DED837E8171C}" srcOrd="4" destOrd="0" presId="urn:microsoft.com/office/officeart/2016/7/layout/RepeatingBendingProcessNew"/>
    <dgm:cxn modelId="{2A5E60E2-CF68-6942-A5FD-D12FC571FF4C}" type="presParOf" srcId="{B04648BE-4340-7147-AF31-8370A095698D}" destId="{D2D3D863-E222-824F-9ECC-EB210704E05C}" srcOrd="5" destOrd="0" presId="urn:microsoft.com/office/officeart/2016/7/layout/RepeatingBendingProcessNew"/>
    <dgm:cxn modelId="{0FF34BCB-F801-9846-8586-94B23D1B123A}" type="presParOf" srcId="{D2D3D863-E222-824F-9ECC-EB210704E05C}" destId="{4BF81431-BB67-3D42-9B2E-B55076B4785F}" srcOrd="0" destOrd="0" presId="urn:microsoft.com/office/officeart/2016/7/layout/RepeatingBendingProcessNew"/>
    <dgm:cxn modelId="{F6B20E76-BA2C-AE43-84D6-65001D67CCBB}" type="presParOf" srcId="{B04648BE-4340-7147-AF31-8370A095698D}" destId="{832B0EFC-0F9F-3A4C-8585-89CB04CD7C1A}" srcOrd="6" destOrd="0" presId="urn:microsoft.com/office/officeart/2016/7/layout/RepeatingBendingProcessNew"/>
    <dgm:cxn modelId="{45D3FDFE-6927-C248-B800-47B822B84468}" type="presParOf" srcId="{B04648BE-4340-7147-AF31-8370A095698D}" destId="{102CDD34-C154-BC4A-A887-B915B4D8C67A}" srcOrd="7" destOrd="0" presId="urn:microsoft.com/office/officeart/2016/7/layout/RepeatingBendingProcessNew"/>
    <dgm:cxn modelId="{F2580F15-AA4B-AA41-954C-2424ACB5514F}" type="presParOf" srcId="{102CDD34-C154-BC4A-A887-B915B4D8C67A}" destId="{F93DDDFF-A6B1-5444-9C8A-051D93052E22}" srcOrd="0" destOrd="0" presId="urn:microsoft.com/office/officeart/2016/7/layout/RepeatingBendingProcessNew"/>
    <dgm:cxn modelId="{A376BB6A-15A1-4B49-B9D5-C15692C18011}" type="presParOf" srcId="{B04648BE-4340-7147-AF31-8370A095698D}" destId="{3DAA93ED-1CDF-774D-AB55-FC413D877F1E}" srcOrd="8" destOrd="0" presId="urn:microsoft.com/office/officeart/2016/7/layout/RepeatingBendingProcessNew"/>
    <dgm:cxn modelId="{7EE99FF0-29EC-B642-B438-E2EFCCC9AB34}" type="presParOf" srcId="{B04648BE-4340-7147-AF31-8370A095698D}" destId="{E3E99642-B74F-6847-9CE6-EABDDE548261}" srcOrd="9" destOrd="0" presId="urn:microsoft.com/office/officeart/2016/7/layout/RepeatingBendingProcessNew"/>
    <dgm:cxn modelId="{FF1F0CE3-FC38-C647-B93D-8BEFEA1F9008}" type="presParOf" srcId="{E3E99642-B74F-6847-9CE6-EABDDE548261}" destId="{3BA1ABD6-0B3C-A546-88C4-A4FC5F928C8F}" srcOrd="0" destOrd="0" presId="urn:microsoft.com/office/officeart/2016/7/layout/RepeatingBendingProcessNew"/>
    <dgm:cxn modelId="{6403FE84-8A83-3D4F-8C68-D7701865D1DD}" type="presParOf" srcId="{B04648BE-4340-7147-AF31-8370A095698D}" destId="{A664AD97-E0AE-0747-9D45-8B8D9D867A77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B2C713-C5ED-45F2-B36A-DA071351773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33F087D-8E7F-407B-BEC5-757F7773EF77}">
      <dgm:prSet/>
      <dgm:spPr/>
      <dgm:t>
        <a:bodyPr/>
        <a:lstStyle/>
        <a:p>
          <a:r>
            <a:rPr lang="sk-SK"/>
            <a:t>Možnosť urobiť zmenu</a:t>
          </a:r>
        </a:p>
      </dgm:t>
    </dgm:pt>
    <dgm:pt modelId="{3EA5A387-1FAF-4FA1-9BDC-6B0A371DC51C}" type="parTrans" cxnId="{59365296-43D7-45BE-B6F7-FCBEA04C8739}">
      <dgm:prSet/>
      <dgm:spPr/>
      <dgm:t>
        <a:bodyPr/>
        <a:lstStyle/>
        <a:p>
          <a:endParaRPr lang="en-US"/>
        </a:p>
      </dgm:t>
    </dgm:pt>
    <dgm:pt modelId="{2E827A21-4C80-4180-82C1-2C4848DBD55E}" type="sibTrans" cxnId="{59365296-43D7-45BE-B6F7-FCBEA04C8739}">
      <dgm:prSet/>
      <dgm:spPr/>
      <dgm:t>
        <a:bodyPr/>
        <a:lstStyle/>
        <a:p>
          <a:endParaRPr lang="en-US"/>
        </a:p>
      </dgm:t>
    </dgm:pt>
    <dgm:pt modelId="{37B2B2CF-4D72-41CD-8248-AF90D245DD68}">
      <dgm:prSet/>
      <dgm:spPr/>
      <dgm:t>
        <a:bodyPr/>
        <a:lstStyle/>
        <a:p>
          <a:r>
            <a:rPr lang="sk-SK"/>
            <a:t>Osobnostný rozvoj</a:t>
          </a:r>
        </a:p>
      </dgm:t>
    </dgm:pt>
    <dgm:pt modelId="{233EE1FD-B389-4965-B8DC-24EDE11B773C}" type="parTrans" cxnId="{DAE11706-3382-4116-8FCE-1155F6993703}">
      <dgm:prSet/>
      <dgm:spPr/>
      <dgm:t>
        <a:bodyPr/>
        <a:lstStyle/>
        <a:p>
          <a:endParaRPr lang="en-US"/>
        </a:p>
      </dgm:t>
    </dgm:pt>
    <dgm:pt modelId="{BFAEA9F4-9CE5-42A3-B604-E55CDA3A40AB}" type="sibTrans" cxnId="{DAE11706-3382-4116-8FCE-1155F6993703}">
      <dgm:prSet/>
      <dgm:spPr/>
      <dgm:t>
        <a:bodyPr/>
        <a:lstStyle/>
        <a:p>
          <a:endParaRPr lang="en-US"/>
        </a:p>
      </dgm:t>
    </dgm:pt>
    <dgm:pt modelId="{E0E538D1-E005-4D5E-8845-16BE08D19D41}">
      <dgm:prSet/>
      <dgm:spPr/>
      <dgm:t>
        <a:bodyPr/>
        <a:lstStyle/>
        <a:p>
          <a:r>
            <a:rPr lang="sk-SK"/>
            <a:t>Rozvoj zručností</a:t>
          </a:r>
        </a:p>
      </dgm:t>
    </dgm:pt>
    <dgm:pt modelId="{06A97D22-14C1-4BF0-A074-163E3B8F20AC}" type="parTrans" cxnId="{A757E18F-5D0B-4DD2-A3B6-26748783E652}">
      <dgm:prSet/>
      <dgm:spPr/>
      <dgm:t>
        <a:bodyPr/>
        <a:lstStyle/>
        <a:p>
          <a:endParaRPr lang="en-US"/>
        </a:p>
      </dgm:t>
    </dgm:pt>
    <dgm:pt modelId="{C9AEB5F5-0364-4A36-9401-6FD8704B6FFB}" type="sibTrans" cxnId="{A757E18F-5D0B-4DD2-A3B6-26748783E652}">
      <dgm:prSet/>
      <dgm:spPr/>
      <dgm:t>
        <a:bodyPr/>
        <a:lstStyle/>
        <a:p>
          <a:endParaRPr lang="en-US"/>
        </a:p>
      </dgm:t>
    </dgm:pt>
    <dgm:pt modelId="{24D52959-2224-1145-BAB9-AB43F153BE20}" type="pres">
      <dgm:prSet presAssocID="{D1B2C713-C5ED-45F2-B36A-DA0713517735}" presName="linear" presStyleCnt="0">
        <dgm:presLayoutVars>
          <dgm:dir/>
          <dgm:animLvl val="lvl"/>
          <dgm:resizeHandles val="exact"/>
        </dgm:presLayoutVars>
      </dgm:prSet>
      <dgm:spPr/>
    </dgm:pt>
    <dgm:pt modelId="{4EA40974-7126-5C45-91FE-928BBDFC0064}" type="pres">
      <dgm:prSet presAssocID="{233F087D-8E7F-407B-BEC5-757F7773EF77}" presName="parentLin" presStyleCnt="0"/>
      <dgm:spPr/>
    </dgm:pt>
    <dgm:pt modelId="{BF8631F7-7B66-0948-BC1D-0C63293AEF77}" type="pres">
      <dgm:prSet presAssocID="{233F087D-8E7F-407B-BEC5-757F7773EF77}" presName="parentLeftMargin" presStyleLbl="node1" presStyleIdx="0" presStyleCnt="3"/>
      <dgm:spPr/>
    </dgm:pt>
    <dgm:pt modelId="{E4ADC93C-D24A-7E4F-920F-3A993E4631E2}" type="pres">
      <dgm:prSet presAssocID="{233F087D-8E7F-407B-BEC5-757F7773EF7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D89D3B0-37C5-9247-9F39-393BD363224C}" type="pres">
      <dgm:prSet presAssocID="{233F087D-8E7F-407B-BEC5-757F7773EF77}" presName="negativeSpace" presStyleCnt="0"/>
      <dgm:spPr/>
    </dgm:pt>
    <dgm:pt modelId="{5A094D34-59A5-7847-B89E-77104E9EF3C9}" type="pres">
      <dgm:prSet presAssocID="{233F087D-8E7F-407B-BEC5-757F7773EF77}" presName="childText" presStyleLbl="conFgAcc1" presStyleIdx="0" presStyleCnt="3">
        <dgm:presLayoutVars>
          <dgm:bulletEnabled val="1"/>
        </dgm:presLayoutVars>
      </dgm:prSet>
      <dgm:spPr/>
    </dgm:pt>
    <dgm:pt modelId="{AFAB3A04-6B28-8B45-BD85-2D1835A036D9}" type="pres">
      <dgm:prSet presAssocID="{2E827A21-4C80-4180-82C1-2C4848DBD55E}" presName="spaceBetweenRectangles" presStyleCnt="0"/>
      <dgm:spPr/>
    </dgm:pt>
    <dgm:pt modelId="{3B61528A-0786-9E4A-86C5-5DEFC21938FD}" type="pres">
      <dgm:prSet presAssocID="{37B2B2CF-4D72-41CD-8248-AF90D245DD68}" presName="parentLin" presStyleCnt="0"/>
      <dgm:spPr/>
    </dgm:pt>
    <dgm:pt modelId="{A9864D94-4E67-9E40-A980-3F31D707D39A}" type="pres">
      <dgm:prSet presAssocID="{37B2B2CF-4D72-41CD-8248-AF90D245DD68}" presName="parentLeftMargin" presStyleLbl="node1" presStyleIdx="0" presStyleCnt="3"/>
      <dgm:spPr/>
    </dgm:pt>
    <dgm:pt modelId="{F37EE8DF-8AF2-3C4F-AB87-1A10D526BCD2}" type="pres">
      <dgm:prSet presAssocID="{37B2B2CF-4D72-41CD-8248-AF90D245DD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1901E6D-F9C8-A74C-8BFC-B87B90E2D6D4}" type="pres">
      <dgm:prSet presAssocID="{37B2B2CF-4D72-41CD-8248-AF90D245DD68}" presName="negativeSpace" presStyleCnt="0"/>
      <dgm:spPr/>
    </dgm:pt>
    <dgm:pt modelId="{A1826B5D-EFA9-4B45-AEA0-2A1F73112C1D}" type="pres">
      <dgm:prSet presAssocID="{37B2B2CF-4D72-41CD-8248-AF90D245DD68}" presName="childText" presStyleLbl="conFgAcc1" presStyleIdx="1" presStyleCnt="3">
        <dgm:presLayoutVars>
          <dgm:bulletEnabled val="1"/>
        </dgm:presLayoutVars>
      </dgm:prSet>
      <dgm:spPr/>
    </dgm:pt>
    <dgm:pt modelId="{FBD3DA5E-7762-FE43-AC0B-0DDCEEFAEB17}" type="pres">
      <dgm:prSet presAssocID="{BFAEA9F4-9CE5-42A3-B604-E55CDA3A40AB}" presName="spaceBetweenRectangles" presStyleCnt="0"/>
      <dgm:spPr/>
    </dgm:pt>
    <dgm:pt modelId="{AAD45DC1-A11F-0C41-B9D2-8A33E8B4CAC6}" type="pres">
      <dgm:prSet presAssocID="{E0E538D1-E005-4D5E-8845-16BE08D19D41}" presName="parentLin" presStyleCnt="0"/>
      <dgm:spPr/>
    </dgm:pt>
    <dgm:pt modelId="{8C46FF6E-EE54-0F41-B992-59ED46CED705}" type="pres">
      <dgm:prSet presAssocID="{E0E538D1-E005-4D5E-8845-16BE08D19D41}" presName="parentLeftMargin" presStyleLbl="node1" presStyleIdx="1" presStyleCnt="3"/>
      <dgm:spPr/>
    </dgm:pt>
    <dgm:pt modelId="{6876A30F-C09D-1D47-9778-2C503BB6456A}" type="pres">
      <dgm:prSet presAssocID="{E0E538D1-E005-4D5E-8845-16BE08D19D4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7C1E60A-A776-0348-8B7B-B7A177A431B5}" type="pres">
      <dgm:prSet presAssocID="{E0E538D1-E005-4D5E-8845-16BE08D19D41}" presName="negativeSpace" presStyleCnt="0"/>
      <dgm:spPr/>
    </dgm:pt>
    <dgm:pt modelId="{D8DC8974-294B-8E48-81B9-D86496889CBE}" type="pres">
      <dgm:prSet presAssocID="{E0E538D1-E005-4D5E-8845-16BE08D19D4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D444900-93C3-6B48-A7B7-A58DC55628FF}" type="presOf" srcId="{D1B2C713-C5ED-45F2-B36A-DA0713517735}" destId="{24D52959-2224-1145-BAB9-AB43F153BE20}" srcOrd="0" destOrd="0" presId="urn:microsoft.com/office/officeart/2005/8/layout/list1"/>
    <dgm:cxn modelId="{F1A67F01-84F7-EC45-B072-F0667354DC51}" type="presOf" srcId="{37B2B2CF-4D72-41CD-8248-AF90D245DD68}" destId="{F37EE8DF-8AF2-3C4F-AB87-1A10D526BCD2}" srcOrd="1" destOrd="0" presId="urn:microsoft.com/office/officeart/2005/8/layout/list1"/>
    <dgm:cxn modelId="{DAE11706-3382-4116-8FCE-1155F6993703}" srcId="{D1B2C713-C5ED-45F2-B36A-DA0713517735}" destId="{37B2B2CF-4D72-41CD-8248-AF90D245DD68}" srcOrd="1" destOrd="0" parTransId="{233EE1FD-B389-4965-B8DC-24EDE11B773C}" sibTransId="{BFAEA9F4-9CE5-42A3-B604-E55CDA3A40AB}"/>
    <dgm:cxn modelId="{08572D4A-D6CE-9C4E-AF43-A8142155F9E5}" type="presOf" srcId="{233F087D-8E7F-407B-BEC5-757F7773EF77}" destId="{E4ADC93C-D24A-7E4F-920F-3A993E4631E2}" srcOrd="1" destOrd="0" presId="urn:microsoft.com/office/officeart/2005/8/layout/list1"/>
    <dgm:cxn modelId="{62C7255A-488C-7A4F-83EC-9C849B1632E0}" type="presOf" srcId="{37B2B2CF-4D72-41CD-8248-AF90D245DD68}" destId="{A9864D94-4E67-9E40-A980-3F31D707D39A}" srcOrd="0" destOrd="0" presId="urn:microsoft.com/office/officeart/2005/8/layout/list1"/>
    <dgm:cxn modelId="{A757E18F-5D0B-4DD2-A3B6-26748783E652}" srcId="{D1B2C713-C5ED-45F2-B36A-DA0713517735}" destId="{E0E538D1-E005-4D5E-8845-16BE08D19D41}" srcOrd="2" destOrd="0" parTransId="{06A97D22-14C1-4BF0-A074-163E3B8F20AC}" sibTransId="{C9AEB5F5-0364-4A36-9401-6FD8704B6FFB}"/>
    <dgm:cxn modelId="{59365296-43D7-45BE-B6F7-FCBEA04C8739}" srcId="{D1B2C713-C5ED-45F2-B36A-DA0713517735}" destId="{233F087D-8E7F-407B-BEC5-757F7773EF77}" srcOrd="0" destOrd="0" parTransId="{3EA5A387-1FAF-4FA1-9BDC-6B0A371DC51C}" sibTransId="{2E827A21-4C80-4180-82C1-2C4848DBD55E}"/>
    <dgm:cxn modelId="{D87A2DA5-CE74-A747-9301-ABC2D8C68724}" type="presOf" srcId="{E0E538D1-E005-4D5E-8845-16BE08D19D41}" destId="{6876A30F-C09D-1D47-9778-2C503BB6456A}" srcOrd="1" destOrd="0" presId="urn:microsoft.com/office/officeart/2005/8/layout/list1"/>
    <dgm:cxn modelId="{D73D71F0-11ED-6E49-B2B4-F84723AD802F}" type="presOf" srcId="{233F087D-8E7F-407B-BEC5-757F7773EF77}" destId="{BF8631F7-7B66-0948-BC1D-0C63293AEF77}" srcOrd="0" destOrd="0" presId="urn:microsoft.com/office/officeart/2005/8/layout/list1"/>
    <dgm:cxn modelId="{FAA70DFC-5532-4046-B62B-F869AD366AB8}" type="presOf" srcId="{E0E538D1-E005-4D5E-8845-16BE08D19D41}" destId="{8C46FF6E-EE54-0F41-B992-59ED46CED705}" srcOrd="0" destOrd="0" presId="urn:microsoft.com/office/officeart/2005/8/layout/list1"/>
    <dgm:cxn modelId="{58097449-A96D-C44E-95CE-7E69252BC157}" type="presParOf" srcId="{24D52959-2224-1145-BAB9-AB43F153BE20}" destId="{4EA40974-7126-5C45-91FE-928BBDFC0064}" srcOrd="0" destOrd="0" presId="urn:microsoft.com/office/officeart/2005/8/layout/list1"/>
    <dgm:cxn modelId="{F27E7F7E-F529-D640-B82D-2054A8C4169F}" type="presParOf" srcId="{4EA40974-7126-5C45-91FE-928BBDFC0064}" destId="{BF8631F7-7B66-0948-BC1D-0C63293AEF77}" srcOrd="0" destOrd="0" presId="urn:microsoft.com/office/officeart/2005/8/layout/list1"/>
    <dgm:cxn modelId="{112CFDC1-5836-554A-A3F3-E54B1D88272A}" type="presParOf" srcId="{4EA40974-7126-5C45-91FE-928BBDFC0064}" destId="{E4ADC93C-D24A-7E4F-920F-3A993E4631E2}" srcOrd="1" destOrd="0" presId="urn:microsoft.com/office/officeart/2005/8/layout/list1"/>
    <dgm:cxn modelId="{26910560-75B1-F54B-A39E-137D564ADD38}" type="presParOf" srcId="{24D52959-2224-1145-BAB9-AB43F153BE20}" destId="{ED89D3B0-37C5-9247-9F39-393BD363224C}" srcOrd="1" destOrd="0" presId="urn:microsoft.com/office/officeart/2005/8/layout/list1"/>
    <dgm:cxn modelId="{1B14ED32-0A9F-534B-965B-B7C1A3F52AFE}" type="presParOf" srcId="{24D52959-2224-1145-BAB9-AB43F153BE20}" destId="{5A094D34-59A5-7847-B89E-77104E9EF3C9}" srcOrd="2" destOrd="0" presId="urn:microsoft.com/office/officeart/2005/8/layout/list1"/>
    <dgm:cxn modelId="{03FC23DB-DA6A-F74C-81B0-E90F3FE10F93}" type="presParOf" srcId="{24D52959-2224-1145-BAB9-AB43F153BE20}" destId="{AFAB3A04-6B28-8B45-BD85-2D1835A036D9}" srcOrd="3" destOrd="0" presId="urn:microsoft.com/office/officeart/2005/8/layout/list1"/>
    <dgm:cxn modelId="{0A429161-B9BD-D84B-9768-A9E6AB25B0E7}" type="presParOf" srcId="{24D52959-2224-1145-BAB9-AB43F153BE20}" destId="{3B61528A-0786-9E4A-86C5-5DEFC21938FD}" srcOrd="4" destOrd="0" presId="urn:microsoft.com/office/officeart/2005/8/layout/list1"/>
    <dgm:cxn modelId="{0DC870CC-88D3-8547-ACA9-AAA350B7F00E}" type="presParOf" srcId="{3B61528A-0786-9E4A-86C5-5DEFC21938FD}" destId="{A9864D94-4E67-9E40-A980-3F31D707D39A}" srcOrd="0" destOrd="0" presId="urn:microsoft.com/office/officeart/2005/8/layout/list1"/>
    <dgm:cxn modelId="{8F8CF9C2-4F23-BE4F-9D63-CA1241D0B00D}" type="presParOf" srcId="{3B61528A-0786-9E4A-86C5-5DEFC21938FD}" destId="{F37EE8DF-8AF2-3C4F-AB87-1A10D526BCD2}" srcOrd="1" destOrd="0" presId="urn:microsoft.com/office/officeart/2005/8/layout/list1"/>
    <dgm:cxn modelId="{15DCE54A-C144-7B49-841D-078A186D098F}" type="presParOf" srcId="{24D52959-2224-1145-BAB9-AB43F153BE20}" destId="{71901E6D-F9C8-A74C-8BFC-B87B90E2D6D4}" srcOrd="5" destOrd="0" presId="urn:microsoft.com/office/officeart/2005/8/layout/list1"/>
    <dgm:cxn modelId="{524BE38C-BAF6-A340-AC37-AF04ED24E3EA}" type="presParOf" srcId="{24D52959-2224-1145-BAB9-AB43F153BE20}" destId="{A1826B5D-EFA9-4B45-AEA0-2A1F73112C1D}" srcOrd="6" destOrd="0" presId="urn:microsoft.com/office/officeart/2005/8/layout/list1"/>
    <dgm:cxn modelId="{03AFBE35-2CFE-8A45-ADDE-4E7559B24F3A}" type="presParOf" srcId="{24D52959-2224-1145-BAB9-AB43F153BE20}" destId="{FBD3DA5E-7762-FE43-AC0B-0DDCEEFAEB17}" srcOrd="7" destOrd="0" presId="urn:microsoft.com/office/officeart/2005/8/layout/list1"/>
    <dgm:cxn modelId="{927EB33F-224B-6744-AEB2-3E1DE94E319F}" type="presParOf" srcId="{24D52959-2224-1145-BAB9-AB43F153BE20}" destId="{AAD45DC1-A11F-0C41-B9D2-8A33E8B4CAC6}" srcOrd="8" destOrd="0" presId="urn:microsoft.com/office/officeart/2005/8/layout/list1"/>
    <dgm:cxn modelId="{464F3ECA-7A36-454F-9805-79B849D9E05D}" type="presParOf" srcId="{AAD45DC1-A11F-0C41-B9D2-8A33E8B4CAC6}" destId="{8C46FF6E-EE54-0F41-B992-59ED46CED705}" srcOrd="0" destOrd="0" presId="urn:microsoft.com/office/officeart/2005/8/layout/list1"/>
    <dgm:cxn modelId="{8B346CA8-BEAD-0241-85B2-7E240508601F}" type="presParOf" srcId="{AAD45DC1-A11F-0C41-B9D2-8A33E8B4CAC6}" destId="{6876A30F-C09D-1D47-9778-2C503BB6456A}" srcOrd="1" destOrd="0" presId="urn:microsoft.com/office/officeart/2005/8/layout/list1"/>
    <dgm:cxn modelId="{F60237D7-C43C-CA40-AC61-D9A123009D69}" type="presParOf" srcId="{24D52959-2224-1145-BAB9-AB43F153BE20}" destId="{C7C1E60A-A776-0348-8B7B-B7A177A431B5}" srcOrd="9" destOrd="0" presId="urn:microsoft.com/office/officeart/2005/8/layout/list1"/>
    <dgm:cxn modelId="{895E63C4-BBF9-F74D-8F50-5B798D76D0D5}" type="presParOf" srcId="{24D52959-2224-1145-BAB9-AB43F153BE20}" destId="{D8DC8974-294B-8E48-81B9-D86496889CB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D29FB6-C776-4BE6-BFDA-7C470F9FD8C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26B840E-757D-4C9D-9297-4FAFD468AEDE}">
      <dgm:prSet custT="1"/>
      <dgm:spPr/>
      <dgm:t>
        <a:bodyPr/>
        <a:lstStyle/>
        <a:p>
          <a:r>
            <a:rPr lang="en-US" sz="1800" dirty="0" err="1"/>
            <a:t>Skupina</a:t>
          </a:r>
          <a:r>
            <a:rPr lang="en-US" sz="1800" dirty="0"/>
            <a:t> </a:t>
          </a:r>
          <a:r>
            <a:rPr lang="en-US" sz="1800" dirty="0" err="1"/>
            <a:t>osvetových</a:t>
          </a:r>
          <a:r>
            <a:rPr lang="en-US" sz="1800" dirty="0"/>
            <a:t> </a:t>
          </a:r>
          <a:r>
            <a:rPr lang="en-US" sz="1800" dirty="0" err="1"/>
            <a:t>pracovníkov</a:t>
          </a:r>
          <a:r>
            <a:rPr lang="en-US" sz="1800" dirty="0"/>
            <a:t> </a:t>
          </a:r>
          <a:r>
            <a:rPr lang="en-US" sz="1800" dirty="0" err="1"/>
            <a:t>vytvára</a:t>
          </a:r>
          <a:r>
            <a:rPr lang="en-US" sz="1800" dirty="0"/>
            <a:t> </a:t>
          </a:r>
          <a:r>
            <a:rPr lang="en-US" sz="1800" dirty="0" err="1"/>
            <a:t>preventívnu</a:t>
          </a:r>
          <a:r>
            <a:rPr lang="en-US" sz="1800" dirty="0"/>
            <a:t> </a:t>
          </a:r>
          <a:r>
            <a:rPr lang="en-US" sz="1800" dirty="0" err="1"/>
            <a:t>protidrogovú</a:t>
          </a:r>
          <a:r>
            <a:rPr lang="en-US" sz="1800" dirty="0"/>
            <a:t> </a:t>
          </a:r>
          <a:r>
            <a:rPr lang="en-US" sz="1800" dirty="0" err="1"/>
            <a:t>iniciatívu</a:t>
          </a:r>
          <a:endParaRPr lang="en-US" sz="1800" dirty="0"/>
        </a:p>
      </dgm:t>
    </dgm:pt>
    <dgm:pt modelId="{618F695E-725F-4CF9-84B6-E5A5C8A1D023}" type="parTrans" cxnId="{7C003714-2E81-468C-ACE0-DD63C354B62F}">
      <dgm:prSet/>
      <dgm:spPr/>
      <dgm:t>
        <a:bodyPr/>
        <a:lstStyle/>
        <a:p>
          <a:endParaRPr lang="en-US"/>
        </a:p>
      </dgm:t>
    </dgm:pt>
    <dgm:pt modelId="{FAE13656-755C-438B-8988-F2CF790D87BE}" type="sibTrans" cxnId="{7C003714-2E81-468C-ACE0-DD63C354B62F}">
      <dgm:prSet/>
      <dgm:spPr/>
      <dgm:t>
        <a:bodyPr/>
        <a:lstStyle/>
        <a:p>
          <a:endParaRPr lang="en-US"/>
        </a:p>
      </dgm:t>
    </dgm:pt>
    <dgm:pt modelId="{7BCC1644-71A4-41D2-8601-24DBA5807C10}">
      <dgm:prSet custT="1"/>
      <dgm:spPr/>
      <dgm:t>
        <a:bodyPr/>
        <a:lstStyle/>
        <a:p>
          <a:r>
            <a:rPr lang="sk-SK" sz="2000" dirty="0"/>
            <a:t>Učiteľ pozýva rodičov na neformálnu večeru, aby hovorili o problémoch školy</a:t>
          </a:r>
          <a:endParaRPr lang="en-US" sz="2000" dirty="0"/>
        </a:p>
      </dgm:t>
    </dgm:pt>
    <dgm:pt modelId="{FA080D24-6128-40E9-8543-15C141BD7620}" type="parTrans" cxnId="{CE70D398-A287-46C5-A46D-662EEB638731}">
      <dgm:prSet/>
      <dgm:spPr/>
      <dgm:t>
        <a:bodyPr/>
        <a:lstStyle/>
        <a:p>
          <a:endParaRPr lang="en-US"/>
        </a:p>
      </dgm:t>
    </dgm:pt>
    <dgm:pt modelId="{549F7DB3-2590-4C24-BA80-17B39E68B8F2}" type="sibTrans" cxnId="{CE70D398-A287-46C5-A46D-662EEB638731}">
      <dgm:prSet/>
      <dgm:spPr/>
      <dgm:t>
        <a:bodyPr/>
        <a:lstStyle/>
        <a:p>
          <a:endParaRPr lang="en-US"/>
        </a:p>
      </dgm:t>
    </dgm:pt>
    <dgm:pt modelId="{479FBEAE-6597-C441-B1BE-92BA72A819F2}">
      <dgm:prSet custT="1"/>
      <dgm:spPr/>
      <dgm:t>
        <a:bodyPr/>
        <a:lstStyle/>
        <a:p>
          <a:r>
            <a:rPr lang="en-US" sz="1600" dirty="0" err="1"/>
            <a:t>Vedúci</a:t>
          </a:r>
          <a:r>
            <a:rPr lang="en-US" sz="1600" dirty="0"/>
            <a:t> </a:t>
          </a:r>
          <a:r>
            <a:rPr lang="en-US" sz="1600" dirty="0" err="1"/>
            <a:t>dramatického</a:t>
          </a:r>
          <a:r>
            <a:rPr lang="en-US" sz="1600" dirty="0"/>
            <a:t> </a:t>
          </a:r>
          <a:r>
            <a:rPr lang="en-US" sz="1600" dirty="0" err="1"/>
            <a:t>klubu</a:t>
          </a:r>
          <a:r>
            <a:rPr lang="en-US" sz="1600" dirty="0"/>
            <a:t> </a:t>
          </a:r>
          <a:r>
            <a:rPr lang="en-US" sz="1600" dirty="0" err="1"/>
            <a:t>organizuje</a:t>
          </a:r>
          <a:r>
            <a:rPr lang="en-US" sz="1600" dirty="0"/>
            <a:t> </a:t>
          </a:r>
          <a:r>
            <a:rPr lang="en-US" sz="1600" dirty="0" err="1"/>
            <a:t>študentov</a:t>
          </a:r>
          <a:r>
            <a:rPr lang="en-US" sz="1600" dirty="0"/>
            <a:t> aby </a:t>
          </a:r>
          <a:r>
            <a:rPr lang="en-US" sz="1600" dirty="0" err="1"/>
            <a:t>zahrali</a:t>
          </a:r>
          <a:r>
            <a:rPr lang="en-US" sz="1600" dirty="0"/>
            <a:t> </a:t>
          </a:r>
          <a:r>
            <a:rPr lang="en-US" sz="1600" dirty="0" err="1"/>
            <a:t>divadelnú</a:t>
          </a:r>
          <a:r>
            <a:rPr lang="en-US" sz="1600" dirty="0"/>
            <a:t> </a:t>
          </a:r>
          <a:r>
            <a:rPr lang="en-US" sz="1600" dirty="0" err="1"/>
            <a:t>hru</a:t>
          </a:r>
          <a:r>
            <a:rPr lang="en-US" sz="1600" dirty="0"/>
            <a:t> </a:t>
          </a:r>
          <a:r>
            <a:rPr lang="en-US" sz="1600" dirty="0" err="1"/>
            <a:t>zameranú</a:t>
          </a:r>
          <a:r>
            <a:rPr lang="en-US" sz="1600" dirty="0"/>
            <a:t> </a:t>
          </a:r>
          <a:r>
            <a:rPr lang="en-US" sz="1600" dirty="0" err="1"/>
            <a:t>na</a:t>
          </a:r>
          <a:r>
            <a:rPr lang="en-US" sz="1600" dirty="0"/>
            <a:t> </a:t>
          </a:r>
          <a:r>
            <a:rPr lang="en-US" sz="1600" dirty="0" err="1"/>
            <a:t>rasové</a:t>
          </a:r>
          <a:r>
            <a:rPr lang="en-US" sz="1600" dirty="0"/>
            <a:t> </a:t>
          </a:r>
          <a:r>
            <a:rPr lang="en-US" sz="1600" dirty="0" err="1"/>
            <a:t>problémy</a:t>
          </a:r>
          <a:r>
            <a:rPr lang="en-US" sz="1600" dirty="0"/>
            <a:t> </a:t>
          </a:r>
          <a:r>
            <a:rPr lang="en-US" sz="1600" dirty="0" err="1"/>
            <a:t>medzi</a:t>
          </a:r>
          <a:r>
            <a:rPr lang="en-US" sz="1600" dirty="0"/>
            <a:t> </a:t>
          </a:r>
          <a:r>
            <a:rPr lang="en-US" sz="1600" dirty="0" err="1"/>
            <a:t>tínedžermi</a:t>
          </a:r>
          <a:endParaRPr lang="en-US" sz="1600" dirty="0"/>
        </a:p>
      </dgm:t>
    </dgm:pt>
    <dgm:pt modelId="{8933964C-D111-2040-97C6-A619F4BC4040}" type="parTrans" cxnId="{8B587D65-97D9-6949-A15A-45F9496C224F}">
      <dgm:prSet/>
      <dgm:spPr/>
      <dgm:t>
        <a:bodyPr/>
        <a:lstStyle/>
        <a:p>
          <a:endParaRPr lang="sk-SK"/>
        </a:p>
      </dgm:t>
    </dgm:pt>
    <dgm:pt modelId="{51EA6E0E-D30C-DD49-A443-88D1219103DF}" type="sibTrans" cxnId="{8B587D65-97D9-6949-A15A-45F9496C224F}">
      <dgm:prSet/>
      <dgm:spPr/>
      <dgm:t>
        <a:bodyPr/>
        <a:lstStyle/>
        <a:p>
          <a:endParaRPr lang="sk-SK"/>
        </a:p>
      </dgm:t>
    </dgm:pt>
    <dgm:pt modelId="{671313EC-1431-1C49-AA55-CA0F4F92F657}">
      <dgm:prSet custT="1"/>
      <dgm:spPr/>
      <dgm:t>
        <a:bodyPr/>
        <a:lstStyle/>
        <a:p>
          <a:r>
            <a:rPr lang="en-US" sz="1600" dirty="0" err="1"/>
            <a:t>Poslanec</a:t>
          </a:r>
          <a:r>
            <a:rPr lang="en-US" sz="1600" dirty="0"/>
            <a:t> </a:t>
          </a:r>
          <a:r>
            <a:rPr lang="en-US" sz="1600" dirty="0" err="1"/>
            <a:t>mestského</a:t>
          </a:r>
          <a:r>
            <a:rPr lang="en-US" sz="1600" dirty="0"/>
            <a:t> </a:t>
          </a:r>
          <a:r>
            <a:rPr lang="en-US" sz="1600" dirty="0" err="1"/>
            <a:t>zastupiteľstva</a:t>
          </a:r>
          <a:r>
            <a:rPr lang="en-US" sz="1600" dirty="0"/>
            <a:t> </a:t>
          </a:r>
          <a:r>
            <a:rPr lang="en-US" sz="1600" dirty="0" err="1"/>
            <a:t>navrhuje</a:t>
          </a:r>
          <a:r>
            <a:rPr lang="en-US" sz="1600" dirty="0"/>
            <a:t> </a:t>
          </a:r>
          <a:r>
            <a:rPr lang="en-US" sz="1600" dirty="0" err="1"/>
            <a:t>pracovnú</a:t>
          </a:r>
          <a:r>
            <a:rPr lang="en-US" sz="1600" dirty="0"/>
            <a:t> </a:t>
          </a:r>
          <a:r>
            <a:rPr lang="en-US" sz="1600" dirty="0" err="1"/>
            <a:t>skupinu</a:t>
          </a:r>
          <a:r>
            <a:rPr lang="en-US" sz="1600" dirty="0"/>
            <a:t> </a:t>
          </a:r>
          <a:r>
            <a:rPr lang="en-US" sz="1600" dirty="0" err="1"/>
            <a:t>na</a:t>
          </a:r>
          <a:r>
            <a:rPr lang="en-US" sz="1600" dirty="0"/>
            <a:t> </a:t>
          </a:r>
          <a:r>
            <a:rPr lang="en-US" sz="1600" dirty="0" err="1"/>
            <a:t>poskytovanie</a:t>
          </a:r>
          <a:r>
            <a:rPr lang="en-US" sz="1600" dirty="0"/>
            <a:t> </a:t>
          </a:r>
          <a:r>
            <a:rPr lang="en-US" sz="1600" dirty="0" err="1"/>
            <a:t>služieb</a:t>
          </a:r>
          <a:r>
            <a:rPr lang="en-US" sz="1600" dirty="0"/>
            <a:t> pre </a:t>
          </a:r>
          <a:r>
            <a:rPr lang="en-US" sz="1600" dirty="0" err="1"/>
            <a:t>ľudí</a:t>
          </a:r>
          <a:r>
            <a:rPr lang="en-US" sz="1600" dirty="0"/>
            <a:t> bez </a:t>
          </a:r>
          <a:r>
            <a:rPr lang="en-US" sz="1600" dirty="0" err="1"/>
            <a:t>domova</a:t>
          </a:r>
          <a:endParaRPr lang="en-US" sz="1600" dirty="0"/>
        </a:p>
      </dgm:t>
    </dgm:pt>
    <dgm:pt modelId="{3C60A2F8-DA66-6C48-96ED-2986969B0624}" type="parTrans" cxnId="{7319EA5F-6259-B74A-9092-EE6F60792B1A}">
      <dgm:prSet/>
      <dgm:spPr/>
      <dgm:t>
        <a:bodyPr/>
        <a:lstStyle/>
        <a:p>
          <a:endParaRPr lang="sk-SK"/>
        </a:p>
      </dgm:t>
    </dgm:pt>
    <dgm:pt modelId="{CDE6C5FB-ADC5-E94C-83DF-3E71C4D82F4C}" type="sibTrans" cxnId="{7319EA5F-6259-B74A-9092-EE6F60792B1A}">
      <dgm:prSet/>
      <dgm:spPr/>
      <dgm:t>
        <a:bodyPr/>
        <a:lstStyle/>
        <a:p>
          <a:endParaRPr lang="sk-SK"/>
        </a:p>
      </dgm:t>
    </dgm:pt>
    <dgm:pt modelId="{15524F36-DFE7-AB46-9D00-D01062D295BC}" type="pres">
      <dgm:prSet presAssocID="{EFD29FB6-C776-4BE6-BFDA-7C470F9FD8C7}" presName="diagram" presStyleCnt="0">
        <dgm:presLayoutVars>
          <dgm:dir/>
          <dgm:resizeHandles val="exact"/>
        </dgm:presLayoutVars>
      </dgm:prSet>
      <dgm:spPr/>
    </dgm:pt>
    <dgm:pt modelId="{8CEF33FD-4AC6-2D47-8BE2-B0891C313210}" type="pres">
      <dgm:prSet presAssocID="{926B840E-757D-4C9D-9297-4FAFD468AEDE}" presName="node" presStyleLbl="node1" presStyleIdx="0" presStyleCnt="4">
        <dgm:presLayoutVars>
          <dgm:bulletEnabled val="1"/>
        </dgm:presLayoutVars>
      </dgm:prSet>
      <dgm:spPr/>
    </dgm:pt>
    <dgm:pt modelId="{BAD1329F-73A4-D149-8867-25348F1B5749}" type="pres">
      <dgm:prSet presAssocID="{FAE13656-755C-438B-8988-F2CF790D87BE}" presName="sibTrans" presStyleCnt="0"/>
      <dgm:spPr/>
    </dgm:pt>
    <dgm:pt modelId="{1E498FD3-C2BE-1E4E-8208-8876C25E77D4}" type="pres">
      <dgm:prSet presAssocID="{7BCC1644-71A4-41D2-8601-24DBA5807C10}" presName="node" presStyleLbl="node1" presStyleIdx="1" presStyleCnt="4">
        <dgm:presLayoutVars>
          <dgm:bulletEnabled val="1"/>
        </dgm:presLayoutVars>
      </dgm:prSet>
      <dgm:spPr/>
    </dgm:pt>
    <dgm:pt modelId="{59EB0B54-AA34-4543-A0ED-020A656B49CF}" type="pres">
      <dgm:prSet presAssocID="{549F7DB3-2590-4C24-BA80-17B39E68B8F2}" presName="sibTrans" presStyleCnt="0"/>
      <dgm:spPr/>
    </dgm:pt>
    <dgm:pt modelId="{1C17F358-6967-BD43-AFBE-427BE5B58C74}" type="pres">
      <dgm:prSet presAssocID="{479FBEAE-6597-C441-B1BE-92BA72A819F2}" presName="node" presStyleLbl="node1" presStyleIdx="2" presStyleCnt="4">
        <dgm:presLayoutVars>
          <dgm:bulletEnabled val="1"/>
        </dgm:presLayoutVars>
      </dgm:prSet>
      <dgm:spPr/>
    </dgm:pt>
    <dgm:pt modelId="{52F93A9D-A150-4941-9CDD-18A897ED65E9}" type="pres">
      <dgm:prSet presAssocID="{51EA6E0E-D30C-DD49-A443-88D1219103DF}" presName="sibTrans" presStyleCnt="0"/>
      <dgm:spPr/>
    </dgm:pt>
    <dgm:pt modelId="{4DCB76AF-D788-5A42-92E2-D95AC219DA4D}" type="pres">
      <dgm:prSet presAssocID="{671313EC-1431-1C49-AA55-CA0F4F92F657}" presName="node" presStyleLbl="node1" presStyleIdx="3" presStyleCnt="4">
        <dgm:presLayoutVars>
          <dgm:bulletEnabled val="1"/>
        </dgm:presLayoutVars>
      </dgm:prSet>
      <dgm:spPr/>
    </dgm:pt>
  </dgm:ptLst>
  <dgm:cxnLst>
    <dgm:cxn modelId="{7C003714-2E81-468C-ACE0-DD63C354B62F}" srcId="{EFD29FB6-C776-4BE6-BFDA-7C470F9FD8C7}" destId="{926B840E-757D-4C9D-9297-4FAFD468AEDE}" srcOrd="0" destOrd="0" parTransId="{618F695E-725F-4CF9-84B6-E5A5C8A1D023}" sibTransId="{FAE13656-755C-438B-8988-F2CF790D87BE}"/>
    <dgm:cxn modelId="{7089B139-F020-7C4F-8F93-64D79ABF79F5}" type="presOf" srcId="{671313EC-1431-1C49-AA55-CA0F4F92F657}" destId="{4DCB76AF-D788-5A42-92E2-D95AC219DA4D}" srcOrd="0" destOrd="0" presId="urn:microsoft.com/office/officeart/2005/8/layout/default"/>
    <dgm:cxn modelId="{7319EA5F-6259-B74A-9092-EE6F60792B1A}" srcId="{EFD29FB6-C776-4BE6-BFDA-7C470F9FD8C7}" destId="{671313EC-1431-1C49-AA55-CA0F4F92F657}" srcOrd="3" destOrd="0" parTransId="{3C60A2F8-DA66-6C48-96ED-2986969B0624}" sibTransId="{CDE6C5FB-ADC5-E94C-83DF-3E71C4D82F4C}"/>
    <dgm:cxn modelId="{8B587D65-97D9-6949-A15A-45F9496C224F}" srcId="{EFD29FB6-C776-4BE6-BFDA-7C470F9FD8C7}" destId="{479FBEAE-6597-C441-B1BE-92BA72A819F2}" srcOrd="2" destOrd="0" parTransId="{8933964C-D111-2040-97C6-A619F4BC4040}" sibTransId="{51EA6E0E-D30C-DD49-A443-88D1219103DF}"/>
    <dgm:cxn modelId="{0FF0FE4E-BD1C-104C-98B2-B2C707D9288F}" type="presOf" srcId="{EFD29FB6-C776-4BE6-BFDA-7C470F9FD8C7}" destId="{15524F36-DFE7-AB46-9D00-D01062D295BC}" srcOrd="0" destOrd="0" presId="urn:microsoft.com/office/officeart/2005/8/layout/default"/>
    <dgm:cxn modelId="{94B0498B-FF92-C143-9101-9850A9572EA5}" type="presOf" srcId="{7BCC1644-71A4-41D2-8601-24DBA5807C10}" destId="{1E498FD3-C2BE-1E4E-8208-8876C25E77D4}" srcOrd="0" destOrd="0" presId="urn:microsoft.com/office/officeart/2005/8/layout/default"/>
    <dgm:cxn modelId="{CE70D398-A287-46C5-A46D-662EEB638731}" srcId="{EFD29FB6-C776-4BE6-BFDA-7C470F9FD8C7}" destId="{7BCC1644-71A4-41D2-8601-24DBA5807C10}" srcOrd="1" destOrd="0" parTransId="{FA080D24-6128-40E9-8543-15C141BD7620}" sibTransId="{549F7DB3-2590-4C24-BA80-17B39E68B8F2}"/>
    <dgm:cxn modelId="{DCFA7FAB-5A95-EF4E-B20F-24E2504E314A}" type="presOf" srcId="{479FBEAE-6597-C441-B1BE-92BA72A819F2}" destId="{1C17F358-6967-BD43-AFBE-427BE5B58C74}" srcOrd="0" destOrd="0" presId="urn:microsoft.com/office/officeart/2005/8/layout/default"/>
    <dgm:cxn modelId="{47B461CD-C070-C344-9672-52AD671DA031}" type="presOf" srcId="{926B840E-757D-4C9D-9297-4FAFD468AEDE}" destId="{8CEF33FD-4AC6-2D47-8BE2-B0891C313210}" srcOrd="0" destOrd="0" presId="urn:microsoft.com/office/officeart/2005/8/layout/default"/>
    <dgm:cxn modelId="{A1EBF239-0266-1E4F-B7F8-BEA644A2542B}" type="presParOf" srcId="{15524F36-DFE7-AB46-9D00-D01062D295BC}" destId="{8CEF33FD-4AC6-2D47-8BE2-B0891C313210}" srcOrd="0" destOrd="0" presId="urn:microsoft.com/office/officeart/2005/8/layout/default"/>
    <dgm:cxn modelId="{BBF7C0BD-B2DB-BD42-AAB5-EFDE4A7F254E}" type="presParOf" srcId="{15524F36-DFE7-AB46-9D00-D01062D295BC}" destId="{BAD1329F-73A4-D149-8867-25348F1B5749}" srcOrd="1" destOrd="0" presId="urn:microsoft.com/office/officeart/2005/8/layout/default"/>
    <dgm:cxn modelId="{3CCFA6A9-368E-4945-8A40-47B219FA1AC6}" type="presParOf" srcId="{15524F36-DFE7-AB46-9D00-D01062D295BC}" destId="{1E498FD3-C2BE-1E4E-8208-8876C25E77D4}" srcOrd="2" destOrd="0" presId="urn:microsoft.com/office/officeart/2005/8/layout/default"/>
    <dgm:cxn modelId="{2D72F298-EE8A-454F-9632-E28D77B2CFDD}" type="presParOf" srcId="{15524F36-DFE7-AB46-9D00-D01062D295BC}" destId="{59EB0B54-AA34-4543-A0ED-020A656B49CF}" srcOrd="3" destOrd="0" presId="urn:microsoft.com/office/officeart/2005/8/layout/default"/>
    <dgm:cxn modelId="{E1EA26AC-EE84-3147-A0A4-57310EE7BBA2}" type="presParOf" srcId="{15524F36-DFE7-AB46-9D00-D01062D295BC}" destId="{1C17F358-6967-BD43-AFBE-427BE5B58C74}" srcOrd="4" destOrd="0" presId="urn:microsoft.com/office/officeart/2005/8/layout/default"/>
    <dgm:cxn modelId="{DD40A805-7018-C14B-BFAB-17FF546EE493}" type="presParOf" srcId="{15524F36-DFE7-AB46-9D00-D01062D295BC}" destId="{52F93A9D-A150-4941-9CDD-18A897ED65E9}" srcOrd="5" destOrd="0" presId="urn:microsoft.com/office/officeart/2005/8/layout/default"/>
    <dgm:cxn modelId="{6CD550CD-1F3E-0145-A29E-3C08F6ED8F30}" type="presParOf" srcId="{15524F36-DFE7-AB46-9D00-D01062D295BC}" destId="{4DCB76AF-D788-5A42-92E2-D95AC219DA4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6392ECD-3249-4531-A56A-23312695033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8B0570-E496-4F3C-AD05-34C5183D0CDA}">
      <dgm:prSet/>
      <dgm:spPr/>
      <dgm:t>
        <a:bodyPr/>
        <a:lstStyle/>
        <a:p>
          <a:r>
            <a:rPr lang="sk-SK"/>
            <a:t>Kreuje víziu</a:t>
          </a:r>
          <a:endParaRPr lang="en-US"/>
        </a:p>
      </dgm:t>
    </dgm:pt>
    <dgm:pt modelId="{0A8EB6BB-7C52-43CF-8E18-6AC206124182}" type="parTrans" cxnId="{5448A4DA-0287-4B39-BADA-84D7611237C4}">
      <dgm:prSet/>
      <dgm:spPr/>
      <dgm:t>
        <a:bodyPr/>
        <a:lstStyle/>
        <a:p>
          <a:endParaRPr lang="en-US"/>
        </a:p>
      </dgm:t>
    </dgm:pt>
    <dgm:pt modelId="{2957BEC7-3860-4910-97F4-A93CF78D2D43}" type="sibTrans" cxnId="{5448A4DA-0287-4B39-BADA-84D7611237C4}">
      <dgm:prSet/>
      <dgm:spPr/>
      <dgm:t>
        <a:bodyPr/>
        <a:lstStyle/>
        <a:p>
          <a:endParaRPr lang="en-US"/>
        </a:p>
      </dgm:t>
    </dgm:pt>
    <dgm:pt modelId="{5A0D8074-E9CF-4F6C-8B26-A724BF69A9BA}">
      <dgm:prSet/>
      <dgm:spPr/>
      <dgm:t>
        <a:bodyPr/>
        <a:lstStyle/>
        <a:p>
          <a:r>
            <a:rPr lang="sk-SK"/>
            <a:t>Počúva ľudí</a:t>
          </a:r>
          <a:endParaRPr lang="en-US"/>
        </a:p>
      </dgm:t>
    </dgm:pt>
    <dgm:pt modelId="{1CAEC948-2017-4BD8-B6D2-69398FE25F86}" type="parTrans" cxnId="{0FFB1FBE-E06B-4540-A00B-5DDC3A670245}">
      <dgm:prSet/>
      <dgm:spPr/>
      <dgm:t>
        <a:bodyPr/>
        <a:lstStyle/>
        <a:p>
          <a:endParaRPr lang="en-US"/>
        </a:p>
      </dgm:t>
    </dgm:pt>
    <dgm:pt modelId="{7ECF5B4F-FCFB-4089-A774-293B91EDC286}" type="sibTrans" cxnId="{0FFB1FBE-E06B-4540-A00B-5DDC3A670245}">
      <dgm:prSet/>
      <dgm:spPr/>
      <dgm:t>
        <a:bodyPr/>
        <a:lstStyle/>
        <a:p>
          <a:endParaRPr lang="en-US"/>
        </a:p>
      </dgm:t>
    </dgm:pt>
    <dgm:pt modelId="{A99F363D-3B80-430F-830B-B68768DE8589}">
      <dgm:prSet/>
      <dgm:spPr/>
      <dgm:t>
        <a:bodyPr/>
        <a:lstStyle/>
        <a:p>
          <a:r>
            <a:rPr lang="sk-SK"/>
            <a:t>Stanovuje ciele</a:t>
          </a:r>
          <a:endParaRPr lang="en-US"/>
        </a:p>
      </dgm:t>
    </dgm:pt>
    <dgm:pt modelId="{B596178B-FE2B-43D0-AB90-0DB25D8BF9A9}" type="parTrans" cxnId="{2AA8FE83-A527-4A8C-A4B6-E7C036205551}">
      <dgm:prSet/>
      <dgm:spPr/>
      <dgm:t>
        <a:bodyPr/>
        <a:lstStyle/>
        <a:p>
          <a:endParaRPr lang="en-US"/>
        </a:p>
      </dgm:t>
    </dgm:pt>
    <dgm:pt modelId="{26D711E8-8501-40AB-9724-154199DEE76A}" type="sibTrans" cxnId="{2AA8FE83-A527-4A8C-A4B6-E7C036205551}">
      <dgm:prSet/>
      <dgm:spPr/>
      <dgm:t>
        <a:bodyPr/>
        <a:lstStyle/>
        <a:p>
          <a:endParaRPr lang="en-US"/>
        </a:p>
      </dgm:t>
    </dgm:pt>
    <dgm:pt modelId="{FE42785B-91D5-4682-8D45-4D9240B39753}">
      <dgm:prSet/>
      <dgm:spPr/>
      <dgm:t>
        <a:bodyPr/>
        <a:lstStyle/>
        <a:p>
          <a:r>
            <a:rPr lang="sk-SK"/>
            <a:t>Myslí na každého v skupine individuálne</a:t>
          </a:r>
          <a:endParaRPr lang="en-US"/>
        </a:p>
      </dgm:t>
    </dgm:pt>
    <dgm:pt modelId="{EF68B672-238B-42B5-ACE0-955072BEB2BA}" type="parTrans" cxnId="{A04FDA7B-4D4A-4339-BD6A-8B3DAE28EAAF}">
      <dgm:prSet/>
      <dgm:spPr/>
      <dgm:t>
        <a:bodyPr/>
        <a:lstStyle/>
        <a:p>
          <a:endParaRPr lang="en-US"/>
        </a:p>
      </dgm:t>
    </dgm:pt>
    <dgm:pt modelId="{F4625376-23D7-4511-9DB2-7BB6133DFC1C}" type="sibTrans" cxnId="{A04FDA7B-4D4A-4339-BD6A-8B3DAE28EAAF}">
      <dgm:prSet/>
      <dgm:spPr/>
      <dgm:t>
        <a:bodyPr/>
        <a:lstStyle/>
        <a:p>
          <a:endParaRPr lang="en-US"/>
        </a:p>
      </dgm:t>
    </dgm:pt>
    <dgm:pt modelId="{D114952C-7C9C-48E6-8523-658D3575D305}">
      <dgm:prSet/>
      <dgm:spPr/>
      <dgm:t>
        <a:bodyPr/>
        <a:lstStyle/>
        <a:p>
          <a:r>
            <a:rPr lang="sk-SK"/>
            <a:t>Myslí o skupine ako celku</a:t>
          </a:r>
          <a:endParaRPr lang="en-US"/>
        </a:p>
      </dgm:t>
    </dgm:pt>
    <dgm:pt modelId="{5F03BC5A-87D3-430D-9E1B-9F7D5C08A384}" type="parTrans" cxnId="{60868A0B-A1B5-40B3-B975-F17937283DE7}">
      <dgm:prSet/>
      <dgm:spPr/>
      <dgm:t>
        <a:bodyPr/>
        <a:lstStyle/>
        <a:p>
          <a:endParaRPr lang="en-US"/>
        </a:p>
      </dgm:t>
    </dgm:pt>
    <dgm:pt modelId="{59BFEAC6-2451-4A64-A7C0-AFDAF1B56D8D}" type="sibTrans" cxnId="{60868A0B-A1B5-40B3-B975-F17937283DE7}">
      <dgm:prSet/>
      <dgm:spPr/>
      <dgm:t>
        <a:bodyPr/>
        <a:lstStyle/>
        <a:p>
          <a:endParaRPr lang="en-US"/>
        </a:p>
      </dgm:t>
    </dgm:pt>
    <dgm:pt modelId="{159A4117-2132-4247-A057-EDCA94519960}">
      <dgm:prSet/>
      <dgm:spPr/>
      <dgm:t>
        <a:bodyPr/>
        <a:lstStyle/>
        <a:p>
          <a:r>
            <a:rPr lang="sk-SK"/>
            <a:t>Navrhuje programy a politiky</a:t>
          </a:r>
          <a:endParaRPr lang="en-US"/>
        </a:p>
      </dgm:t>
    </dgm:pt>
    <dgm:pt modelId="{4E49F1E1-53FD-4AAE-8552-A5FD7F45A05D}" type="parTrans" cxnId="{BF0BA25A-2B96-43DF-8185-98699A5FDCAB}">
      <dgm:prSet/>
      <dgm:spPr/>
      <dgm:t>
        <a:bodyPr/>
        <a:lstStyle/>
        <a:p>
          <a:endParaRPr lang="en-US"/>
        </a:p>
      </dgm:t>
    </dgm:pt>
    <dgm:pt modelId="{C37D376C-FC92-49C3-8C2E-21C04491B222}" type="sibTrans" cxnId="{BF0BA25A-2B96-43DF-8185-98699A5FDCAB}">
      <dgm:prSet/>
      <dgm:spPr/>
      <dgm:t>
        <a:bodyPr/>
        <a:lstStyle/>
        <a:p>
          <a:endParaRPr lang="en-US"/>
        </a:p>
      </dgm:t>
    </dgm:pt>
    <dgm:pt modelId="{3F09A25F-DD81-49B6-8048-A97713405E31}">
      <dgm:prSet/>
      <dgm:spPr/>
      <dgm:t>
        <a:bodyPr/>
        <a:lstStyle/>
        <a:p>
          <a:r>
            <a:rPr lang="sk-SK"/>
            <a:t>Pracuje </a:t>
          </a:r>
          <a:endParaRPr lang="en-US"/>
        </a:p>
      </dgm:t>
    </dgm:pt>
    <dgm:pt modelId="{0B386D58-1FFE-46B5-B981-44C383244B84}" type="parTrans" cxnId="{D3BC9EC1-F5D4-4ED6-914C-5AC00532F2F1}">
      <dgm:prSet/>
      <dgm:spPr/>
      <dgm:t>
        <a:bodyPr/>
        <a:lstStyle/>
        <a:p>
          <a:endParaRPr lang="en-US"/>
        </a:p>
      </dgm:t>
    </dgm:pt>
    <dgm:pt modelId="{1410364C-1D08-4BAF-85AB-485A073080AB}" type="sibTrans" cxnId="{D3BC9EC1-F5D4-4ED6-914C-5AC00532F2F1}">
      <dgm:prSet/>
      <dgm:spPr/>
      <dgm:t>
        <a:bodyPr/>
        <a:lstStyle/>
        <a:p>
          <a:endParaRPr lang="en-US"/>
        </a:p>
      </dgm:t>
    </dgm:pt>
    <dgm:pt modelId="{4134E3BC-BFD2-46F8-8630-256FB0A5B286}">
      <dgm:prSet/>
      <dgm:spPr/>
      <dgm:t>
        <a:bodyPr/>
        <a:lstStyle/>
        <a:p>
          <a:r>
            <a:rPr lang="sk-SK"/>
            <a:t>Pripravuje iných na rolu lídra</a:t>
          </a:r>
          <a:endParaRPr lang="en-US"/>
        </a:p>
      </dgm:t>
    </dgm:pt>
    <dgm:pt modelId="{D0D747F8-B871-4753-90F4-08DEE9CCFE39}" type="parTrans" cxnId="{4869F3F6-6B61-4A4A-B43A-62E2D335A084}">
      <dgm:prSet/>
      <dgm:spPr/>
      <dgm:t>
        <a:bodyPr/>
        <a:lstStyle/>
        <a:p>
          <a:endParaRPr lang="en-US"/>
        </a:p>
      </dgm:t>
    </dgm:pt>
    <dgm:pt modelId="{DFE7B70C-4F69-4501-B07B-E11476A338E1}" type="sibTrans" cxnId="{4869F3F6-6B61-4A4A-B43A-62E2D335A084}">
      <dgm:prSet/>
      <dgm:spPr/>
      <dgm:t>
        <a:bodyPr/>
        <a:lstStyle/>
        <a:p>
          <a:endParaRPr lang="en-US"/>
        </a:p>
      </dgm:t>
    </dgm:pt>
    <dgm:pt modelId="{080BA59F-841C-2749-906A-072B9A1ACE04}" type="pres">
      <dgm:prSet presAssocID="{96392ECD-3249-4531-A56A-233126950331}" presName="Name0" presStyleCnt="0">
        <dgm:presLayoutVars>
          <dgm:dir/>
          <dgm:resizeHandles val="exact"/>
        </dgm:presLayoutVars>
      </dgm:prSet>
      <dgm:spPr/>
    </dgm:pt>
    <dgm:pt modelId="{D914146B-A138-B343-B8B3-E367F3A69765}" type="pres">
      <dgm:prSet presAssocID="{96392ECD-3249-4531-A56A-233126950331}" presName="cycle" presStyleCnt="0"/>
      <dgm:spPr/>
    </dgm:pt>
    <dgm:pt modelId="{04389848-EBF1-A247-9952-4F3181867331}" type="pres">
      <dgm:prSet presAssocID="{C98B0570-E496-4F3C-AD05-34C5183D0CDA}" presName="nodeFirstNode" presStyleLbl="node1" presStyleIdx="0" presStyleCnt="8">
        <dgm:presLayoutVars>
          <dgm:bulletEnabled val="1"/>
        </dgm:presLayoutVars>
      </dgm:prSet>
      <dgm:spPr/>
    </dgm:pt>
    <dgm:pt modelId="{9FAB33CE-AAF7-B946-858A-E6282C043597}" type="pres">
      <dgm:prSet presAssocID="{2957BEC7-3860-4910-97F4-A93CF78D2D43}" presName="sibTransFirstNode" presStyleLbl="bgShp" presStyleIdx="0" presStyleCnt="1"/>
      <dgm:spPr/>
    </dgm:pt>
    <dgm:pt modelId="{00B7A769-626E-774F-9603-823E27043FAE}" type="pres">
      <dgm:prSet presAssocID="{5A0D8074-E9CF-4F6C-8B26-A724BF69A9BA}" presName="nodeFollowingNodes" presStyleLbl="node1" presStyleIdx="1" presStyleCnt="8">
        <dgm:presLayoutVars>
          <dgm:bulletEnabled val="1"/>
        </dgm:presLayoutVars>
      </dgm:prSet>
      <dgm:spPr/>
    </dgm:pt>
    <dgm:pt modelId="{50CB59FE-32CD-7C4D-83DE-3B11873BED5C}" type="pres">
      <dgm:prSet presAssocID="{A99F363D-3B80-430F-830B-B68768DE8589}" presName="nodeFollowingNodes" presStyleLbl="node1" presStyleIdx="2" presStyleCnt="8">
        <dgm:presLayoutVars>
          <dgm:bulletEnabled val="1"/>
        </dgm:presLayoutVars>
      </dgm:prSet>
      <dgm:spPr/>
    </dgm:pt>
    <dgm:pt modelId="{5966A422-A8EC-954D-BEC3-593E913505FE}" type="pres">
      <dgm:prSet presAssocID="{FE42785B-91D5-4682-8D45-4D9240B39753}" presName="nodeFollowingNodes" presStyleLbl="node1" presStyleIdx="3" presStyleCnt="8">
        <dgm:presLayoutVars>
          <dgm:bulletEnabled val="1"/>
        </dgm:presLayoutVars>
      </dgm:prSet>
      <dgm:spPr/>
    </dgm:pt>
    <dgm:pt modelId="{793F6FE8-5E01-D240-80D0-1E933EC45663}" type="pres">
      <dgm:prSet presAssocID="{D114952C-7C9C-48E6-8523-658D3575D305}" presName="nodeFollowingNodes" presStyleLbl="node1" presStyleIdx="4" presStyleCnt="8">
        <dgm:presLayoutVars>
          <dgm:bulletEnabled val="1"/>
        </dgm:presLayoutVars>
      </dgm:prSet>
      <dgm:spPr/>
    </dgm:pt>
    <dgm:pt modelId="{D371EA77-CD31-0E49-8541-F720EF4464EE}" type="pres">
      <dgm:prSet presAssocID="{159A4117-2132-4247-A057-EDCA94519960}" presName="nodeFollowingNodes" presStyleLbl="node1" presStyleIdx="5" presStyleCnt="8">
        <dgm:presLayoutVars>
          <dgm:bulletEnabled val="1"/>
        </dgm:presLayoutVars>
      </dgm:prSet>
      <dgm:spPr/>
    </dgm:pt>
    <dgm:pt modelId="{CC73F768-1A51-6F47-A91A-C553CE0AD915}" type="pres">
      <dgm:prSet presAssocID="{3F09A25F-DD81-49B6-8048-A97713405E31}" presName="nodeFollowingNodes" presStyleLbl="node1" presStyleIdx="6" presStyleCnt="8">
        <dgm:presLayoutVars>
          <dgm:bulletEnabled val="1"/>
        </dgm:presLayoutVars>
      </dgm:prSet>
      <dgm:spPr/>
    </dgm:pt>
    <dgm:pt modelId="{1620D9E0-C474-5A47-AE7E-A24E37BCFAC3}" type="pres">
      <dgm:prSet presAssocID="{4134E3BC-BFD2-46F8-8630-256FB0A5B286}" presName="nodeFollowingNodes" presStyleLbl="node1" presStyleIdx="7" presStyleCnt="8">
        <dgm:presLayoutVars>
          <dgm:bulletEnabled val="1"/>
        </dgm:presLayoutVars>
      </dgm:prSet>
      <dgm:spPr/>
    </dgm:pt>
  </dgm:ptLst>
  <dgm:cxnLst>
    <dgm:cxn modelId="{60868A0B-A1B5-40B3-B975-F17937283DE7}" srcId="{96392ECD-3249-4531-A56A-233126950331}" destId="{D114952C-7C9C-48E6-8523-658D3575D305}" srcOrd="4" destOrd="0" parTransId="{5F03BC5A-87D3-430D-9E1B-9F7D5C08A384}" sibTransId="{59BFEAC6-2451-4A64-A7C0-AFDAF1B56D8D}"/>
    <dgm:cxn modelId="{D9E8FB3B-02A4-A443-8CA1-D8BFF6FA1200}" type="presOf" srcId="{FE42785B-91D5-4682-8D45-4D9240B39753}" destId="{5966A422-A8EC-954D-BEC3-593E913505FE}" srcOrd="0" destOrd="0" presId="urn:microsoft.com/office/officeart/2005/8/layout/cycle3"/>
    <dgm:cxn modelId="{909C4F4D-CA30-FD40-85F2-22555092FB06}" type="presOf" srcId="{D114952C-7C9C-48E6-8523-658D3575D305}" destId="{793F6FE8-5E01-D240-80D0-1E933EC45663}" srcOrd="0" destOrd="0" presId="urn:microsoft.com/office/officeart/2005/8/layout/cycle3"/>
    <dgm:cxn modelId="{25EE1757-900A-AD4A-8855-6871B106567D}" type="presOf" srcId="{3F09A25F-DD81-49B6-8048-A97713405E31}" destId="{CC73F768-1A51-6F47-A91A-C553CE0AD915}" srcOrd="0" destOrd="0" presId="urn:microsoft.com/office/officeart/2005/8/layout/cycle3"/>
    <dgm:cxn modelId="{76D06878-90AA-2B42-89BA-2514A3587EAA}" type="presOf" srcId="{A99F363D-3B80-430F-830B-B68768DE8589}" destId="{50CB59FE-32CD-7C4D-83DE-3B11873BED5C}" srcOrd="0" destOrd="0" presId="urn:microsoft.com/office/officeart/2005/8/layout/cycle3"/>
    <dgm:cxn modelId="{BF0BA25A-2B96-43DF-8185-98699A5FDCAB}" srcId="{96392ECD-3249-4531-A56A-233126950331}" destId="{159A4117-2132-4247-A057-EDCA94519960}" srcOrd="5" destOrd="0" parTransId="{4E49F1E1-53FD-4AAE-8552-A5FD7F45A05D}" sibTransId="{C37D376C-FC92-49C3-8C2E-21C04491B222}"/>
    <dgm:cxn modelId="{A04FDA7B-4D4A-4339-BD6A-8B3DAE28EAAF}" srcId="{96392ECD-3249-4531-A56A-233126950331}" destId="{FE42785B-91D5-4682-8D45-4D9240B39753}" srcOrd="3" destOrd="0" parTransId="{EF68B672-238B-42B5-ACE0-955072BEB2BA}" sibTransId="{F4625376-23D7-4511-9DB2-7BB6133DFC1C}"/>
    <dgm:cxn modelId="{AB8D4883-4597-9240-A1E7-BD9948A13D65}" type="presOf" srcId="{2957BEC7-3860-4910-97F4-A93CF78D2D43}" destId="{9FAB33CE-AAF7-B946-858A-E6282C043597}" srcOrd="0" destOrd="0" presId="urn:microsoft.com/office/officeart/2005/8/layout/cycle3"/>
    <dgm:cxn modelId="{2AA8FE83-A527-4A8C-A4B6-E7C036205551}" srcId="{96392ECD-3249-4531-A56A-233126950331}" destId="{A99F363D-3B80-430F-830B-B68768DE8589}" srcOrd="2" destOrd="0" parTransId="{B596178B-FE2B-43D0-AB90-0DB25D8BF9A9}" sibTransId="{26D711E8-8501-40AB-9724-154199DEE76A}"/>
    <dgm:cxn modelId="{739E6786-1EDB-4F40-9971-31A2A088038D}" type="presOf" srcId="{159A4117-2132-4247-A057-EDCA94519960}" destId="{D371EA77-CD31-0E49-8541-F720EF4464EE}" srcOrd="0" destOrd="0" presId="urn:microsoft.com/office/officeart/2005/8/layout/cycle3"/>
    <dgm:cxn modelId="{4F39D990-8846-ED4A-BCD9-7B7A9B186023}" type="presOf" srcId="{5A0D8074-E9CF-4F6C-8B26-A724BF69A9BA}" destId="{00B7A769-626E-774F-9603-823E27043FAE}" srcOrd="0" destOrd="0" presId="urn:microsoft.com/office/officeart/2005/8/layout/cycle3"/>
    <dgm:cxn modelId="{0FFB1FBE-E06B-4540-A00B-5DDC3A670245}" srcId="{96392ECD-3249-4531-A56A-233126950331}" destId="{5A0D8074-E9CF-4F6C-8B26-A724BF69A9BA}" srcOrd="1" destOrd="0" parTransId="{1CAEC948-2017-4BD8-B6D2-69398FE25F86}" sibTransId="{7ECF5B4F-FCFB-4089-A774-293B91EDC286}"/>
    <dgm:cxn modelId="{D3BC9EC1-F5D4-4ED6-914C-5AC00532F2F1}" srcId="{96392ECD-3249-4531-A56A-233126950331}" destId="{3F09A25F-DD81-49B6-8048-A97713405E31}" srcOrd="6" destOrd="0" parTransId="{0B386D58-1FFE-46B5-B981-44C383244B84}" sibTransId="{1410364C-1D08-4BAF-85AB-485A073080AB}"/>
    <dgm:cxn modelId="{5448A4DA-0287-4B39-BADA-84D7611237C4}" srcId="{96392ECD-3249-4531-A56A-233126950331}" destId="{C98B0570-E496-4F3C-AD05-34C5183D0CDA}" srcOrd="0" destOrd="0" parTransId="{0A8EB6BB-7C52-43CF-8E18-6AC206124182}" sibTransId="{2957BEC7-3860-4910-97F4-A93CF78D2D43}"/>
    <dgm:cxn modelId="{2ACFADDC-7A86-114A-8E94-6A7398A690B7}" type="presOf" srcId="{C98B0570-E496-4F3C-AD05-34C5183D0CDA}" destId="{04389848-EBF1-A247-9952-4F3181867331}" srcOrd="0" destOrd="0" presId="urn:microsoft.com/office/officeart/2005/8/layout/cycle3"/>
    <dgm:cxn modelId="{6A5748E3-5FD0-DB45-9E68-7F58D0CD42AB}" type="presOf" srcId="{96392ECD-3249-4531-A56A-233126950331}" destId="{080BA59F-841C-2749-906A-072B9A1ACE04}" srcOrd="0" destOrd="0" presId="urn:microsoft.com/office/officeart/2005/8/layout/cycle3"/>
    <dgm:cxn modelId="{A891D1EF-62FA-4B4C-B5E1-AD7D567AE03F}" type="presOf" srcId="{4134E3BC-BFD2-46F8-8630-256FB0A5B286}" destId="{1620D9E0-C474-5A47-AE7E-A24E37BCFAC3}" srcOrd="0" destOrd="0" presId="urn:microsoft.com/office/officeart/2005/8/layout/cycle3"/>
    <dgm:cxn modelId="{4869F3F6-6B61-4A4A-B43A-62E2D335A084}" srcId="{96392ECD-3249-4531-A56A-233126950331}" destId="{4134E3BC-BFD2-46F8-8630-256FB0A5B286}" srcOrd="7" destOrd="0" parTransId="{D0D747F8-B871-4753-90F4-08DEE9CCFE39}" sibTransId="{DFE7B70C-4F69-4501-B07B-E11476A338E1}"/>
    <dgm:cxn modelId="{C97EA23F-878A-4B41-9B84-D9D57578DAC5}" type="presParOf" srcId="{080BA59F-841C-2749-906A-072B9A1ACE04}" destId="{D914146B-A138-B343-B8B3-E367F3A69765}" srcOrd="0" destOrd="0" presId="urn:microsoft.com/office/officeart/2005/8/layout/cycle3"/>
    <dgm:cxn modelId="{DC91B208-2713-DE4B-9058-B14233CC923C}" type="presParOf" srcId="{D914146B-A138-B343-B8B3-E367F3A69765}" destId="{04389848-EBF1-A247-9952-4F3181867331}" srcOrd="0" destOrd="0" presId="urn:microsoft.com/office/officeart/2005/8/layout/cycle3"/>
    <dgm:cxn modelId="{7F8A90B3-5346-9343-B082-9F3623682F99}" type="presParOf" srcId="{D914146B-A138-B343-B8B3-E367F3A69765}" destId="{9FAB33CE-AAF7-B946-858A-E6282C043597}" srcOrd="1" destOrd="0" presId="urn:microsoft.com/office/officeart/2005/8/layout/cycle3"/>
    <dgm:cxn modelId="{1CE2A751-5AB3-6A4B-B6AC-5748DD82B9C4}" type="presParOf" srcId="{D914146B-A138-B343-B8B3-E367F3A69765}" destId="{00B7A769-626E-774F-9603-823E27043FAE}" srcOrd="2" destOrd="0" presId="urn:microsoft.com/office/officeart/2005/8/layout/cycle3"/>
    <dgm:cxn modelId="{5B8F8303-65E3-D94E-AE8C-5EAC31454228}" type="presParOf" srcId="{D914146B-A138-B343-B8B3-E367F3A69765}" destId="{50CB59FE-32CD-7C4D-83DE-3B11873BED5C}" srcOrd="3" destOrd="0" presId="urn:microsoft.com/office/officeart/2005/8/layout/cycle3"/>
    <dgm:cxn modelId="{6E7C3D00-5312-144C-AF37-C236F61FA646}" type="presParOf" srcId="{D914146B-A138-B343-B8B3-E367F3A69765}" destId="{5966A422-A8EC-954D-BEC3-593E913505FE}" srcOrd="4" destOrd="0" presId="urn:microsoft.com/office/officeart/2005/8/layout/cycle3"/>
    <dgm:cxn modelId="{AD045E17-018C-6749-B3C9-0F8C28B0DB91}" type="presParOf" srcId="{D914146B-A138-B343-B8B3-E367F3A69765}" destId="{793F6FE8-5E01-D240-80D0-1E933EC45663}" srcOrd="5" destOrd="0" presId="urn:microsoft.com/office/officeart/2005/8/layout/cycle3"/>
    <dgm:cxn modelId="{6F6D1396-37F3-0746-96AC-CBB327A38B7C}" type="presParOf" srcId="{D914146B-A138-B343-B8B3-E367F3A69765}" destId="{D371EA77-CD31-0E49-8541-F720EF4464EE}" srcOrd="6" destOrd="0" presId="urn:microsoft.com/office/officeart/2005/8/layout/cycle3"/>
    <dgm:cxn modelId="{A923A3DF-BE48-1F47-AB60-C6A843601BC2}" type="presParOf" srcId="{D914146B-A138-B343-B8B3-E367F3A69765}" destId="{CC73F768-1A51-6F47-A91A-C553CE0AD915}" srcOrd="7" destOrd="0" presId="urn:microsoft.com/office/officeart/2005/8/layout/cycle3"/>
    <dgm:cxn modelId="{BE5EE507-AD09-4B41-9307-7F909055EDBC}" type="presParOf" srcId="{D914146B-A138-B343-B8B3-E367F3A69765}" destId="{1620D9E0-C474-5A47-AE7E-A24E37BCFAC3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1A99C-A066-DB4A-B071-6E90828F5F15}">
      <dsp:nvSpPr>
        <dsp:cNvPr id="0" name=""/>
        <dsp:cNvSpPr/>
      </dsp:nvSpPr>
      <dsp:spPr>
        <a:xfrm>
          <a:off x="0" y="527305"/>
          <a:ext cx="6177516" cy="18614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/>
            <a:t>Čo znamená byť komunitný líder? </a:t>
          </a:r>
        </a:p>
      </dsp:txBody>
      <dsp:txXfrm>
        <a:off x="90869" y="618174"/>
        <a:ext cx="5995778" cy="1679732"/>
      </dsp:txXfrm>
    </dsp:sp>
    <dsp:sp modelId="{FC00DA04-72E4-2947-A407-C8014CFC7B6D}">
      <dsp:nvSpPr>
        <dsp:cNvPr id="0" name=""/>
        <dsp:cNvSpPr/>
      </dsp:nvSpPr>
      <dsp:spPr>
        <a:xfrm>
          <a:off x="0" y="2480935"/>
          <a:ext cx="6177516" cy="1861470"/>
        </a:xfrm>
        <a:prstGeom prst="roundRect">
          <a:avLst/>
        </a:prstGeom>
        <a:solidFill>
          <a:schemeClr val="accent2">
            <a:hueOff val="1151303"/>
            <a:satOff val="-7924"/>
            <a:lumOff val="3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Komunitní lídri  preberajú zodpovednosť za blahobyt a zlepšovanie života svojich komunít. </a:t>
          </a:r>
        </a:p>
      </dsp:txBody>
      <dsp:txXfrm>
        <a:off x="90869" y="2571804"/>
        <a:ext cx="5995778" cy="1679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8E4D1-F149-7245-B3EC-ACFB6FA86F82}">
      <dsp:nvSpPr>
        <dsp:cNvPr id="0" name=""/>
        <dsp:cNvSpPr/>
      </dsp:nvSpPr>
      <dsp:spPr>
        <a:xfrm>
          <a:off x="0" y="372415"/>
          <a:ext cx="6177516" cy="9944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/>
            <a:t>Občan vystúpi na otvorenom zasadnutí mestského zastupiteľstva. Jeho slová odhaľujú kľúčový problém týkajúci sa miestneho problému; výsledná diskusia vedie k uskutočniteľnému riešeniu</a:t>
          </a:r>
        </a:p>
      </dsp:txBody>
      <dsp:txXfrm>
        <a:off x="48547" y="420962"/>
        <a:ext cx="6080422" cy="897405"/>
      </dsp:txXfrm>
    </dsp:sp>
    <dsp:sp modelId="{B57B4987-8047-9A45-9258-C23FAE12188E}">
      <dsp:nvSpPr>
        <dsp:cNvPr id="0" name=""/>
        <dsp:cNvSpPr/>
      </dsp:nvSpPr>
      <dsp:spPr>
        <a:xfrm>
          <a:off x="0" y="1415875"/>
          <a:ext cx="6177516" cy="994499"/>
        </a:xfrm>
        <a:prstGeom prst="roundRect">
          <a:avLst/>
        </a:prstGeom>
        <a:solidFill>
          <a:schemeClr val="accent2">
            <a:hueOff val="383768"/>
            <a:satOff val="-2641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/>
            <a:t>Niekoľko ľudí v susedstve sa úspešne organizuje na protest proti výrubu stromov v meste</a:t>
          </a:r>
        </a:p>
      </dsp:txBody>
      <dsp:txXfrm>
        <a:off x="48547" y="1464422"/>
        <a:ext cx="6080422" cy="897405"/>
      </dsp:txXfrm>
    </dsp:sp>
    <dsp:sp modelId="{92030414-9CFB-E642-A053-43EB27C2DE24}">
      <dsp:nvSpPr>
        <dsp:cNvPr id="0" name=""/>
        <dsp:cNvSpPr/>
      </dsp:nvSpPr>
      <dsp:spPr>
        <a:xfrm>
          <a:off x="0" y="2459335"/>
          <a:ext cx="6177516" cy="994499"/>
        </a:xfrm>
        <a:prstGeom prst="roundRect">
          <a:avLst/>
        </a:prstGeom>
        <a:solidFill>
          <a:schemeClr val="accent2">
            <a:hueOff val="767535"/>
            <a:satOff val="-5283"/>
            <a:lumOff val="2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/>
            <a:t>Člen rodiny vytvorí plán, ako pomôcť milovanej osobe prestať fajčiť, a získava podporu ďalších členov rodiny a neskôr zavedie klub nefajčiarov</a:t>
          </a:r>
        </a:p>
      </dsp:txBody>
      <dsp:txXfrm>
        <a:off x="48547" y="2507882"/>
        <a:ext cx="6080422" cy="897405"/>
      </dsp:txXfrm>
    </dsp:sp>
    <dsp:sp modelId="{FC552822-1392-8C4D-B92F-BB35E6709335}">
      <dsp:nvSpPr>
        <dsp:cNvPr id="0" name=""/>
        <dsp:cNvSpPr/>
      </dsp:nvSpPr>
      <dsp:spPr>
        <a:xfrm>
          <a:off x="0" y="3502795"/>
          <a:ext cx="6177516" cy="994499"/>
        </a:xfrm>
        <a:prstGeom prst="roundRect">
          <a:avLst/>
        </a:prstGeom>
        <a:solidFill>
          <a:schemeClr val="accent2">
            <a:hueOff val="1151303"/>
            <a:satOff val="-7924"/>
            <a:lumOff val="3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/>
            <a:t>Mladý človek organizuje na sídlisku susedské hry</a:t>
          </a:r>
        </a:p>
      </dsp:txBody>
      <dsp:txXfrm>
        <a:off x="48547" y="3551342"/>
        <a:ext cx="6080422" cy="8974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C91B2C-1BF8-3D45-9B1E-11B1345922C8}">
      <dsp:nvSpPr>
        <dsp:cNvPr id="0" name=""/>
        <dsp:cNvSpPr/>
      </dsp:nvSpPr>
      <dsp:spPr>
        <a:xfrm>
          <a:off x="2839284" y="601577"/>
          <a:ext cx="46474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4747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59274" y="644820"/>
        <a:ext cx="24767" cy="4953"/>
      </dsp:txXfrm>
    </dsp:sp>
    <dsp:sp modelId="{E3D52D70-74EB-CA43-B230-FC45F3B2E9F4}">
      <dsp:nvSpPr>
        <dsp:cNvPr id="0" name=""/>
        <dsp:cNvSpPr/>
      </dsp:nvSpPr>
      <dsp:spPr>
        <a:xfrm>
          <a:off x="687399" y="1191"/>
          <a:ext cx="2153684" cy="12922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532" tIns="110775" rIns="105532" bIns="1107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Komunikácia</a:t>
          </a:r>
        </a:p>
      </dsp:txBody>
      <dsp:txXfrm>
        <a:off x="687399" y="1191"/>
        <a:ext cx="2153684" cy="1292210"/>
      </dsp:txXfrm>
    </dsp:sp>
    <dsp:sp modelId="{CA9D4962-BF22-2E46-9B01-3FCBA86F7543}">
      <dsp:nvSpPr>
        <dsp:cNvPr id="0" name=""/>
        <dsp:cNvSpPr/>
      </dsp:nvSpPr>
      <dsp:spPr>
        <a:xfrm>
          <a:off x="1764241" y="1291602"/>
          <a:ext cx="2649032" cy="464747"/>
        </a:xfrm>
        <a:custGeom>
          <a:avLst/>
          <a:gdLst/>
          <a:ahLst/>
          <a:cxnLst/>
          <a:rect l="0" t="0" r="0" b="0"/>
          <a:pathLst>
            <a:path>
              <a:moveTo>
                <a:pt x="2649032" y="0"/>
              </a:moveTo>
              <a:lnTo>
                <a:pt x="2649032" y="249473"/>
              </a:lnTo>
              <a:lnTo>
                <a:pt x="0" y="249473"/>
              </a:lnTo>
              <a:lnTo>
                <a:pt x="0" y="464747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21384" y="1521499"/>
        <a:ext cx="134747" cy="4953"/>
      </dsp:txXfrm>
    </dsp:sp>
    <dsp:sp modelId="{DD3EA879-4E4A-784D-BC65-D5D22155E8EE}">
      <dsp:nvSpPr>
        <dsp:cNvPr id="0" name=""/>
        <dsp:cNvSpPr/>
      </dsp:nvSpPr>
      <dsp:spPr>
        <a:xfrm>
          <a:off x="3336431" y="1191"/>
          <a:ext cx="2153684" cy="12922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532" tIns="110775" rIns="105532" bIns="1107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Motivovanie</a:t>
          </a:r>
        </a:p>
      </dsp:txBody>
      <dsp:txXfrm>
        <a:off x="3336431" y="1191"/>
        <a:ext cx="2153684" cy="1292210"/>
      </dsp:txXfrm>
    </dsp:sp>
    <dsp:sp modelId="{D2D3D863-E222-824F-9ECC-EB210704E05C}">
      <dsp:nvSpPr>
        <dsp:cNvPr id="0" name=""/>
        <dsp:cNvSpPr/>
      </dsp:nvSpPr>
      <dsp:spPr>
        <a:xfrm>
          <a:off x="2839284" y="2389135"/>
          <a:ext cx="46474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4747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59274" y="2432378"/>
        <a:ext cx="24767" cy="4953"/>
      </dsp:txXfrm>
    </dsp:sp>
    <dsp:sp modelId="{3D74BD40-9034-3D40-869D-DED837E8171C}">
      <dsp:nvSpPr>
        <dsp:cNvPr id="0" name=""/>
        <dsp:cNvSpPr/>
      </dsp:nvSpPr>
      <dsp:spPr>
        <a:xfrm>
          <a:off x="687399" y="1788750"/>
          <a:ext cx="2153684" cy="129221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532" tIns="110775" rIns="105532" bIns="1107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Integrovanie</a:t>
          </a:r>
        </a:p>
      </dsp:txBody>
      <dsp:txXfrm>
        <a:off x="687399" y="1788750"/>
        <a:ext cx="2153684" cy="1292210"/>
      </dsp:txXfrm>
    </dsp:sp>
    <dsp:sp modelId="{102CDD34-C154-BC4A-A887-B915B4D8C67A}">
      <dsp:nvSpPr>
        <dsp:cNvPr id="0" name=""/>
        <dsp:cNvSpPr/>
      </dsp:nvSpPr>
      <dsp:spPr>
        <a:xfrm>
          <a:off x="1764241" y="3079160"/>
          <a:ext cx="2649032" cy="464747"/>
        </a:xfrm>
        <a:custGeom>
          <a:avLst/>
          <a:gdLst/>
          <a:ahLst/>
          <a:cxnLst/>
          <a:rect l="0" t="0" r="0" b="0"/>
          <a:pathLst>
            <a:path>
              <a:moveTo>
                <a:pt x="2649032" y="0"/>
              </a:moveTo>
              <a:lnTo>
                <a:pt x="2649032" y="249473"/>
              </a:lnTo>
              <a:lnTo>
                <a:pt x="0" y="249473"/>
              </a:lnTo>
              <a:lnTo>
                <a:pt x="0" y="464747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21384" y="3309057"/>
        <a:ext cx="134747" cy="4953"/>
      </dsp:txXfrm>
    </dsp:sp>
    <dsp:sp modelId="{832B0EFC-0F9F-3A4C-8585-89CB04CD7C1A}">
      <dsp:nvSpPr>
        <dsp:cNvPr id="0" name=""/>
        <dsp:cNvSpPr/>
      </dsp:nvSpPr>
      <dsp:spPr>
        <a:xfrm>
          <a:off x="3336431" y="1788750"/>
          <a:ext cx="2153684" cy="12922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532" tIns="110775" rIns="105532" bIns="1107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Riadenie</a:t>
          </a:r>
          <a:endParaRPr lang="en-US" sz="2800" kern="1200" dirty="0"/>
        </a:p>
      </dsp:txBody>
      <dsp:txXfrm>
        <a:off x="3336431" y="1788750"/>
        <a:ext cx="2153684" cy="1292210"/>
      </dsp:txXfrm>
    </dsp:sp>
    <dsp:sp modelId="{E3E99642-B74F-6847-9CE6-EABDDE548261}">
      <dsp:nvSpPr>
        <dsp:cNvPr id="0" name=""/>
        <dsp:cNvSpPr/>
      </dsp:nvSpPr>
      <dsp:spPr>
        <a:xfrm>
          <a:off x="2839284" y="4176693"/>
          <a:ext cx="46474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4747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59274" y="4219937"/>
        <a:ext cx="24767" cy="4953"/>
      </dsp:txXfrm>
    </dsp:sp>
    <dsp:sp modelId="{3DAA93ED-1CDF-774D-AB55-FC413D877F1E}">
      <dsp:nvSpPr>
        <dsp:cNvPr id="0" name=""/>
        <dsp:cNvSpPr/>
      </dsp:nvSpPr>
      <dsp:spPr>
        <a:xfrm>
          <a:off x="687399" y="3576308"/>
          <a:ext cx="2153684" cy="12922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532" tIns="110775" rIns="105532" bIns="1107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Zastupovanie</a:t>
          </a:r>
          <a:endParaRPr lang="en-US" sz="2800" kern="1200" dirty="0"/>
        </a:p>
      </dsp:txBody>
      <dsp:txXfrm>
        <a:off x="687399" y="3576308"/>
        <a:ext cx="2153684" cy="1292210"/>
      </dsp:txXfrm>
    </dsp:sp>
    <dsp:sp modelId="{A664AD97-E0AE-0747-9D45-8B8D9D867A77}">
      <dsp:nvSpPr>
        <dsp:cNvPr id="0" name=""/>
        <dsp:cNvSpPr/>
      </dsp:nvSpPr>
      <dsp:spPr>
        <a:xfrm>
          <a:off x="3336431" y="3576308"/>
          <a:ext cx="2153684" cy="12922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532" tIns="110775" rIns="105532" bIns="1107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Budovanie</a:t>
          </a:r>
          <a:r>
            <a:rPr lang="en-US" sz="2800" kern="1200" dirty="0"/>
            <a:t> </a:t>
          </a:r>
          <a:r>
            <a:rPr lang="en-US" sz="2800" kern="1200" dirty="0" err="1"/>
            <a:t>štruktúry</a:t>
          </a:r>
          <a:endParaRPr lang="en-US" sz="2800" kern="1200" dirty="0"/>
        </a:p>
      </dsp:txBody>
      <dsp:txXfrm>
        <a:off x="3336431" y="3576308"/>
        <a:ext cx="2153684" cy="12922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94D34-59A5-7847-B89E-77104E9EF3C9}">
      <dsp:nvSpPr>
        <dsp:cNvPr id="0" name=""/>
        <dsp:cNvSpPr/>
      </dsp:nvSpPr>
      <dsp:spPr>
        <a:xfrm>
          <a:off x="0" y="1049759"/>
          <a:ext cx="7240146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DC93C-D24A-7E4F-920F-3A993E4631E2}">
      <dsp:nvSpPr>
        <dsp:cNvPr id="0" name=""/>
        <dsp:cNvSpPr/>
      </dsp:nvSpPr>
      <dsp:spPr>
        <a:xfrm>
          <a:off x="362007" y="488879"/>
          <a:ext cx="5068102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562" tIns="0" rIns="191562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800" kern="1200"/>
            <a:t>Možnosť urobiť zmenu</a:t>
          </a:r>
        </a:p>
      </dsp:txBody>
      <dsp:txXfrm>
        <a:off x="416767" y="543639"/>
        <a:ext cx="4958582" cy="1012240"/>
      </dsp:txXfrm>
    </dsp:sp>
    <dsp:sp modelId="{A1826B5D-EFA9-4B45-AEA0-2A1F73112C1D}">
      <dsp:nvSpPr>
        <dsp:cNvPr id="0" name=""/>
        <dsp:cNvSpPr/>
      </dsp:nvSpPr>
      <dsp:spPr>
        <a:xfrm>
          <a:off x="0" y="2773439"/>
          <a:ext cx="7240146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7EE8DF-8AF2-3C4F-AB87-1A10D526BCD2}">
      <dsp:nvSpPr>
        <dsp:cNvPr id="0" name=""/>
        <dsp:cNvSpPr/>
      </dsp:nvSpPr>
      <dsp:spPr>
        <a:xfrm>
          <a:off x="362007" y="2212559"/>
          <a:ext cx="5068102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562" tIns="0" rIns="191562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800" kern="1200"/>
            <a:t>Osobnostný rozvoj</a:t>
          </a:r>
        </a:p>
      </dsp:txBody>
      <dsp:txXfrm>
        <a:off x="416767" y="2267319"/>
        <a:ext cx="4958582" cy="1012240"/>
      </dsp:txXfrm>
    </dsp:sp>
    <dsp:sp modelId="{D8DC8974-294B-8E48-81B9-D86496889CBE}">
      <dsp:nvSpPr>
        <dsp:cNvPr id="0" name=""/>
        <dsp:cNvSpPr/>
      </dsp:nvSpPr>
      <dsp:spPr>
        <a:xfrm>
          <a:off x="0" y="4497120"/>
          <a:ext cx="7240146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76A30F-C09D-1D47-9778-2C503BB6456A}">
      <dsp:nvSpPr>
        <dsp:cNvPr id="0" name=""/>
        <dsp:cNvSpPr/>
      </dsp:nvSpPr>
      <dsp:spPr>
        <a:xfrm>
          <a:off x="362007" y="3936240"/>
          <a:ext cx="5068102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562" tIns="0" rIns="191562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800" kern="1200"/>
            <a:t>Rozvoj zručností</a:t>
          </a:r>
        </a:p>
      </dsp:txBody>
      <dsp:txXfrm>
        <a:off x="416767" y="3991000"/>
        <a:ext cx="4958582" cy="10122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F33FD-4AC6-2D47-8BE2-B0891C313210}">
      <dsp:nvSpPr>
        <dsp:cNvPr id="0" name=""/>
        <dsp:cNvSpPr/>
      </dsp:nvSpPr>
      <dsp:spPr>
        <a:xfrm>
          <a:off x="754" y="523234"/>
          <a:ext cx="2940956" cy="17645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Skupina</a:t>
          </a:r>
          <a:r>
            <a:rPr lang="en-US" sz="1800" kern="1200" dirty="0"/>
            <a:t> </a:t>
          </a:r>
          <a:r>
            <a:rPr lang="en-US" sz="1800" kern="1200" dirty="0" err="1"/>
            <a:t>osvetových</a:t>
          </a:r>
          <a:r>
            <a:rPr lang="en-US" sz="1800" kern="1200" dirty="0"/>
            <a:t> </a:t>
          </a:r>
          <a:r>
            <a:rPr lang="en-US" sz="1800" kern="1200" dirty="0" err="1"/>
            <a:t>pracovníkov</a:t>
          </a:r>
          <a:r>
            <a:rPr lang="en-US" sz="1800" kern="1200" dirty="0"/>
            <a:t> </a:t>
          </a:r>
          <a:r>
            <a:rPr lang="en-US" sz="1800" kern="1200" dirty="0" err="1"/>
            <a:t>vytvára</a:t>
          </a:r>
          <a:r>
            <a:rPr lang="en-US" sz="1800" kern="1200" dirty="0"/>
            <a:t> </a:t>
          </a:r>
          <a:r>
            <a:rPr lang="en-US" sz="1800" kern="1200" dirty="0" err="1"/>
            <a:t>preventívnu</a:t>
          </a:r>
          <a:r>
            <a:rPr lang="en-US" sz="1800" kern="1200" dirty="0"/>
            <a:t> </a:t>
          </a:r>
          <a:r>
            <a:rPr lang="en-US" sz="1800" kern="1200" dirty="0" err="1"/>
            <a:t>protidrogovú</a:t>
          </a:r>
          <a:r>
            <a:rPr lang="en-US" sz="1800" kern="1200" dirty="0"/>
            <a:t> </a:t>
          </a:r>
          <a:r>
            <a:rPr lang="en-US" sz="1800" kern="1200" dirty="0" err="1"/>
            <a:t>iniciatívu</a:t>
          </a:r>
          <a:endParaRPr lang="en-US" sz="1800" kern="1200" dirty="0"/>
        </a:p>
      </dsp:txBody>
      <dsp:txXfrm>
        <a:off x="754" y="523234"/>
        <a:ext cx="2940956" cy="1764573"/>
      </dsp:txXfrm>
    </dsp:sp>
    <dsp:sp modelId="{1E498FD3-C2BE-1E4E-8208-8876C25E77D4}">
      <dsp:nvSpPr>
        <dsp:cNvPr id="0" name=""/>
        <dsp:cNvSpPr/>
      </dsp:nvSpPr>
      <dsp:spPr>
        <a:xfrm>
          <a:off x="3235805" y="523234"/>
          <a:ext cx="2940956" cy="1764573"/>
        </a:xfrm>
        <a:prstGeom prst="rect">
          <a:avLst/>
        </a:prstGeom>
        <a:solidFill>
          <a:schemeClr val="accent2">
            <a:hueOff val="383768"/>
            <a:satOff val="-2641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Učiteľ pozýva rodičov na neformálnu večeru, aby hovorili o problémoch školy</a:t>
          </a:r>
          <a:endParaRPr lang="en-US" sz="2000" kern="1200" dirty="0"/>
        </a:p>
      </dsp:txBody>
      <dsp:txXfrm>
        <a:off x="3235805" y="523234"/>
        <a:ext cx="2940956" cy="1764573"/>
      </dsp:txXfrm>
    </dsp:sp>
    <dsp:sp modelId="{1C17F358-6967-BD43-AFBE-427BE5B58C74}">
      <dsp:nvSpPr>
        <dsp:cNvPr id="0" name=""/>
        <dsp:cNvSpPr/>
      </dsp:nvSpPr>
      <dsp:spPr>
        <a:xfrm>
          <a:off x="754" y="2581903"/>
          <a:ext cx="2940956" cy="1764573"/>
        </a:xfrm>
        <a:prstGeom prst="rect">
          <a:avLst/>
        </a:prstGeom>
        <a:solidFill>
          <a:schemeClr val="accent2">
            <a:hueOff val="767535"/>
            <a:satOff val="-5283"/>
            <a:lumOff val="2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Vedúci</a:t>
          </a:r>
          <a:r>
            <a:rPr lang="en-US" sz="1600" kern="1200" dirty="0"/>
            <a:t> </a:t>
          </a:r>
          <a:r>
            <a:rPr lang="en-US" sz="1600" kern="1200" dirty="0" err="1"/>
            <a:t>dramatického</a:t>
          </a:r>
          <a:r>
            <a:rPr lang="en-US" sz="1600" kern="1200" dirty="0"/>
            <a:t> </a:t>
          </a:r>
          <a:r>
            <a:rPr lang="en-US" sz="1600" kern="1200" dirty="0" err="1"/>
            <a:t>klubu</a:t>
          </a:r>
          <a:r>
            <a:rPr lang="en-US" sz="1600" kern="1200" dirty="0"/>
            <a:t> </a:t>
          </a:r>
          <a:r>
            <a:rPr lang="en-US" sz="1600" kern="1200" dirty="0" err="1"/>
            <a:t>organizuje</a:t>
          </a:r>
          <a:r>
            <a:rPr lang="en-US" sz="1600" kern="1200" dirty="0"/>
            <a:t> </a:t>
          </a:r>
          <a:r>
            <a:rPr lang="en-US" sz="1600" kern="1200" dirty="0" err="1"/>
            <a:t>študentov</a:t>
          </a:r>
          <a:r>
            <a:rPr lang="en-US" sz="1600" kern="1200" dirty="0"/>
            <a:t> aby </a:t>
          </a:r>
          <a:r>
            <a:rPr lang="en-US" sz="1600" kern="1200" dirty="0" err="1"/>
            <a:t>zahrali</a:t>
          </a:r>
          <a:r>
            <a:rPr lang="en-US" sz="1600" kern="1200" dirty="0"/>
            <a:t> </a:t>
          </a:r>
          <a:r>
            <a:rPr lang="en-US" sz="1600" kern="1200" dirty="0" err="1"/>
            <a:t>divadelnú</a:t>
          </a:r>
          <a:r>
            <a:rPr lang="en-US" sz="1600" kern="1200" dirty="0"/>
            <a:t> </a:t>
          </a:r>
          <a:r>
            <a:rPr lang="en-US" sz="1600" kern="1200" dirty="0" err="1"/>
            <a:t>hru</a:t>
          </a:r>
          <a:r>
            <a:rPr lang="en-US" sz="1600" kern="1200" dirty="0"/>
            <a:t> </a:t>
          </a:r>
          <a:r>
            <a:rPr lang="en-US" sz="1600" kern="1200" dirty="0" err="1"/>
            <a:t>zameranú</a:t>
          </a:r>
          <a:r>
            <a:rPr lang="en-US" sz="1600" kern="1200" dirty="0"/>
            <a:t> </a:t>
          </a:r>
          <a:r>
            <a:rPr lang="en-US" sz="1600" kern="1200" dirty="0" err="1"/>
            <a:t>na</a:t>
          </a:r>
          <a:r>
            <a:rPr lang="en-US" sz="1600" kern="1200" dirty="0"/>
            <a:t> </a:t>
          </a:r>
          <a:r>
            <a:rPr lang="en-US" sz="1600" kern="1200" dirty="0" err="1"/>
            <a:t>rasové</a:t>
          </a:r>
          <a:r>
            <a:rPr lang="en-US" sz="1600" kern="1200" dirty="0"/>
            <a:t> </a:t>
          </a:r>
          <a:r>
            <a:rPr lang="en-US" sz="1600" kern="1200" dirty="0" err="1"/>
            <a:t>problémy</a:t>
          </a:r>
          <a:r>
            <a:rPr lang="en-US" sz="1600" kern="1200" dirty="0"/>
            <a:t> </a:t>
          </a:r>
          <a:r>
            <a:rPr lang="en-US" sz="1600" kern="1200" dirty="0" err="1"/>
            <a:t>medzi</a:t>
          </a:r>
          <a:r>
            <a:rPr lang="en-US" sz="1600" kern="1200" dirty="0"/>
            <a:t> </a:t>
          </a:r>
          <a:r>
            <a:rPr lang="en-US" sz="1600" kern="1200" dirty="0" err="1"/>
            <a:t>tínedžermi</a:t>
          </a:r>
          <a:endParaRPr lang="en-US" sz="1600" kern="1200" dirty="0"/>
        </a:p>
      </dsp:txBody>
      <dsp:txXfrm>
        <a:off x="754" y="2581903"/>
        <a:ext cx="2940956" cy="1764573"/>
      </dsp:txXfrm>
    </dsp:sp>
    <dsp:sp modelId="{4DCB76AF-D788-5A42-92E2-D95AC219DA4D}">
      <dsp:nvSpPr>
        <dsp:cNvPr id="0" name=""/>
        <dsp:cNvSpPr/>
      </dsp:nvSpPr>
      <dsp:spPr>
        <a:xfrm>
          <a:off x="3235805" y="2581903"/>
          <a:ext cx="2940956" cy="1764573"/>
        </a:xfrm>
        <a:prstGeom prst="rect">
          <a:avLst/>
        </a:prstGeom>
        <a:solidFill>
          <a:schemeClr val="accent2">
            <a:hueOff val="1151303"/>
            <a:satOff val="-7924"/>
            <a:lumOff val="3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Poslanec</a:t>
          </a:r>
          <a:r>
            <a:rPr lang="en-US" sz="1600" kern="1200" dirty="0"/>
            <a:t> </a:t>
          </a:r>
          <a:r>
            <a:rPr lang="en-US" sz="1600" kern="1200" dirty="0" err="1"/>
            <a:t>mestského</a:t>
          </a:r>
          <a:r>
            <a:rPr lang="en-US" sz="1600" kern="1200" dirty="0"/>
            <a:t> </a:t>
          </a:r>
          <a:r>
            <a:rPr lang="en-US" sz="1600" kern="1200" dirty="0" err="1"/>
            <a:t>zastupiteľstva</a:t>
          </a:r>
          <a:r>
            <a:rPr lang="en-US" sz="1600" kern="1200" dirty="0"/>
            <a:t> </a:t>
          </a:r>
          <a:r>
            <a:rPr lang="en-US" sz="1600" kern="1200" dirty="0" err="1"/>
            <a:t>navrhuje</a:t>
          </a:r>
          <a:r>
            <a:rPr lang="en-US" sz="1600" kern="1200" dirty="0"/>
            <a:t> </a:t>
          </a:r>
          <a:r>
            <a:rPr lang="en-US" sz="1600" kern="1200" dirty="0" err="1"/>
            <a:t>pracovnú</a:t>
          </a:r>
          <a:r>
            <a:rPr lang="en-US" sz="1600" kern="1200" dirty="0"/>
            <a:t> </a:t>
          </a:r>
          <a:r>
            <a:rPr lang="en-US" sz="1600" kern="1200" dirty="0" err="1"/>
            <a:t>skupinu</a:t>
          </a:r>
          <a:r>
            <a:rPr lang="en-US" sz="1600" kern="1200" dirty="0"/>
            <a:t> </a:t>
          </a:r>
          <a:r>
            <a:rPr lang="en-US" sz="1600" kern="1200" dirty="0" err="1"/>
            <a:t>na</a:t>
          </a:r>
          <a:r>
            <a:rPr lang="en-US" sz="1600" kern="1200" dirty="0"/>
            <a:t> </a:t>
          </a:r>
          <a:r>
            <a:rPr lang="en-US" sz="1600" kern="1200" dirty="0" err="1"/>
            <a:t>poskytovanie</a:t>
          </a:r>
          <a:r>
            <a:rPr lang="en-US" sz="1600" kern="1200" dirty="0"/>
            <a:t> </a:t>
          </a:r>
          <a:r>
            <a:rPr lang="en-US" sz="1600" kern="1200" dirty="0" err="1"/>
            <a:t>služieb</a:t>
          </a:r>
          <a:r>
            <a:rPr lang="en-US" sz="1600" kern="1200" dirty="0"/>
            <a:t> pre </a:t>
          </a:r>
          <a:r>
            <a:rPr lang="en-US" sz="1600" kern="1200" dirty="0" err="1"/>
            <a:t>ľudí</a:t>
          </a:r>
          <a:r>
            <a:rPr lang="en-US" sz="1600" kern="1200" dirty="0"/>
            <a:t> bez </a:t>
          </a:r>
          <a:r>
            <a:rPr lang="en-US" sz="1600" kern="1200" dirty="0" err="1"/>
            <a:t>domova</a:t>
          </a:r>
          <a:endParaRPr lang="en-US" sz="1600" kern="1200" dirty="0"/>
        </a:p>
      </dsp:txBody>
      <dsp:txXfrm>
        <a:off x="3235805" y="2581903"/>
        <a:ext cx="2940956" cy="17645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AB33CE-AAF7-B946-858A-E6282C043597}">
      <dsp:nvSpPr>
        <dsp:cNvPr id="0" name=""/>
        <dsp:cNvSpPr/>
      </dsp:nvSpPr>
      <dsp:spPr>
        <a:xfrm>
          <a:off x="631858" y="-51857"/>
          <a:ext cx="5976429" cy="5976429"/>
        </a:xfrm>
        <a:prstGeom prst="circularArrow">
          <a:avLst>
            <a:gd name="adj1" fmla="val 5544"/>
            <a:gd name="adj2" fmla="val 330680"/>
            <a:gd name="adj3" fmla="val 14648377"/>
            <a:gd name="adj4" fmla="val 16874730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89848-EBF1-A247-9952-4F3181867331}">
      <dsp:nvSpPr>
        <dsp:cNvPr id="0" name=""/>
        <dsp:cNvSpPr/>
      </dsp:nvSpPr>
      <dsp:spPr>
        <a:xfrm>
          <a:off x="2777805" y="2082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Kreuje víziu</a:t>
          </a:r>
          <a:endParaRPr lang="en-US" sz="1400" kern="1200"/>
        </a:p>
      </dsp:txBody>
      <dsp:txXfrm>
        <a:off x="2818921" y="43198"/>
        <a:ext cx="1602303" cy="760035"/>
      </dsp:txXfrm>
    </dsp:sp>
    <dsp:sp modelId="{00B7A769-626E-774F-9603-823E27043FAE}">
      <dsp:nvSpPr>
        <dsp:cNvPr id="0" name=""/>
        <dsp:cNvSpPr/>
      </dsp:nvSpPr>
      <dsp:spPr>
        <a:xfrm>
          <a:off x="4579926" y="748545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Počúva ľudí</a:t>
          </a:r>
          <a:endParaRPr lang="en-US" sz="1400" kern="1200"/>
        </a:p>
      </dsp:txBody>
      <dsp:txXfrm>
        <a:off x="4621042" y="789661"/>
        <a:ext cx="1602303" cy="760035"/>
      </dsp:txXfrm>
    </dsp:sp>
    <dsp:sp modelId="{50CB59FE-32CD-7C4D-83DE-3B11873BED5C}">
      <dsp:nvSpPr>
        <dsp:cNvPr id="0" name=""/>
        <dsp:cNvSpPr/>
      </dsp:nvSpPr>
      <dsp:spPr>
        <a:xfrm>
          <a:off x="5326388" y="2550666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Stanovuje ciele</a:t>
          </a:r>
          <a:endParaRPr lang="en-US" sz="1400" kern="1200"/>
        </a:p>
      </dsp:txBody>
      <dsp:txXfrm>
        <a:off x="5367504" y="2591782"/>
        <a:ext cx="1602303" cy="760035"/>
      </dsp:txXfrm>
    </dsp:sp>
    <dsp:sp modelId="{5966A422-A8EC-954D-BEC3-593E913505FE}">
      <dsp:nvSpPr>
        <dsp:cNvPr id="0" name=""/>
        <dsp:cNvSpPr/>
      </dsp:nvSpPr>
      <dsp:spPr>
        <a:xfrm>
          <a:off x="4579926" y="4352787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Myslí na každého v skupine individuálne</a:t>
          </a:r>
          <a:endParaRPr lang="en-US" sz="1400" kern="1200"/>
        </a:p>
      </dsp:txBody>
      <dsp:txXfrm>
        <a:off x="4621042" y="4393903"/>
        <a:ext cx="1602303" cy="760035"/>
      </dsp:txXfrm>
    </dsp:sp>
    <dsp:sp modelId="{793F6FE8-5E01-D240-80D0-1E933EC45663}">
      <dsp:nvSpPr>
        <dsp:cNvPr id="0" name=""/>
        <dsp:cNvSpPr/>
      </dsp:nvSpPr>
      <dsp:spPr>
        <a:xfrm>
          <a:off x="2777805" y="5099249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Myslí o skupine ako celku</a:t>
          </a:r>
          <a:endParaRPr lang="en-US" sz="1400" kern="1200"/>
        </a:p>
      </dsp:txBody>
      <dsp:txXfrm>
        <a:off x="2818921" y="5140365"/>
        <a:ext cx="1602303" cy="760035"/>
      </dsp:txXfrm>
    </dsp:sp>
    <dsp:sp modelId="{D371EA77-CD31-0E49-8541-F720EF4464EE}">
      <dsp:nvSpPr>
        <dsp:cNvPr id="0" name=""/>
        <dsp:cNvSpPr/>
      </dsp:nvSpPr>
      <dsp:spPr>
        <a:xfrm>
          <a:off x="975684" y="4352787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Navrhuje programy a politiky</a:t>
          </a:r>
          <a:endParaRPr lang="en-US" sz="1400" kern="1200"/>
        </a:p>
      </dsp:txBody>
      <dsp:txXfrm>
        <a:off x="1016800" y="4393903"/>
        <a:ext cx="1602303" cy="760035"/>
      </dsp:txXfrm>
    </dsp:sp>
    <dsp:sp modelId="{CC73F768-1A51-6F47-A91A-C553CE0AD915}">
      <dsp:nvSpPr>
        <dsp:cNvPr id="0" name=""/>
        <dsp:cNvSpPr/>
      </dsp:nvSpPr>
      <dsp:spPr>
        <a:xfrm>
          <a:off x="229221" y="2550666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Pracuje </a:t>
          </a:r>
          <a:endParaRPr lang="en-US" sz="1400" kern="1200"/>
        </a:p>
      </dsp:txBody>
      <dsp:txXfrm>
        <a:off x="270337" y="2591782"/>
        <a:ext cx="1602303" cy="760035"/>
      </dsp:txXfrm>
    </dsp:sp>
    <dsp:sp modelId="{1620D9E0-C474-5A47-AE7E-A24E37BCFAC3}">
      <dsp:nvSpPr>
        <dsp:cNvPr id="0" name=""/>
        <dsp:cNvSpPr/>
      </dsp:nvSpPr>
      <dsp:spPr>
        <a:xfrm>
          <a:off x="975684" y="748545"/>
          <a:ext cx="1684535" cy="84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Pripravuje iných na rolu lídra</a:t>
          </a:r>
          <a:endParaRPr lang="en-US" sz="1400" kern="1200"/>
        </a:p>
      </dsp:txBody>
      <dsp:txXfrm>
        <a:off x="1016800" y="789661"/>
        <a:ext cx="1602303" cy="760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D9241-73D5-1C4F-AD77-EF21646F5791}" type="datetimeFigureOut">
              <a:rPr lang="sk-SK" smtClean="0"/>
              <a:t>17. 12. 2020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197F1-90C4-D84A-994A-9ECA3D30519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40047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Vytvárať podhubie, ktoré je kľúčové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9197F1-90C4-D84A-994A-9ECA3D30519B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9893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2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37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4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87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7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50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27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4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1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Thursday, December 17,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Thursday, December 17, 2020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600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8" r:id="rId6"/>
    <p:sldLayoutId id="2147483743" r:id="rId7"/>
    <p:sldLayoutId id="2147483744" r:id="rId8"/>
    <p:sldLayoutId id="2147483745" r:id="rId9"/>
    <p:sldLayoutId id="2147483747" r:id="rId10"/>
    <p:sldLayoutId id="214748374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ACE9E2ED-2BB1-46AE-A037-86EC1BF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7A73A94-37D8-AF43-9716-8B51BA6E7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228550"/>
            <a:ext cx="4350870" cy="2947210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sk-SK" sz="3400"/>
              <a:t>Podpora a rozvoj občianskych aktivít v </a:t>
            </a:r>
            <a:r>
              <a:rPr lang="sk-SK" sz="3400" err="1"/>
              <a:t>regione</a:t>
            </a:r>
            <a:endParaRPr lang="sk-SK" sz="340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390E20F-CF54-974E-A9AE-BDCBB8C7D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389120"/>
            <a:ext cx="4210167" cy="1192815"/>
          </a:xfrm>
        </p:spPr>
        <p:txBody>
          <a:bodyPr anchor="b">
            <a:normAutofit fontScale="92500"/>
          </a:bodyPr>
          <a:lstStyle/>
          <a:p>
            <a:pPr algn="l">
              <a:lnSpc>
                <a:spcPct val="140000"/>
              </a:lnSpc>
            </a:pPr>
            <a:r>
              <a:rPr lang="sk-SK" sz="700" dirty="0"/>
              <a:t>Národné osvetové centrum</a:t>
            </a:r>
          </a:p>
          <a:p>
            <a:pPr algn="l">
              <a:lnSpc>
                <a:spcPct val="140000"/>
              </a:lnSpc>
            </a:pPr>
            <a:r>
              <a:rPr lang="sk-SK" sz="700" dirty="0"/>
              <a:t>12/2020																</a:t>
            </a:r>
          </a:p>
          <a:p>
            <a:pPr algn="l">
              <a:lnSpc>
                <a:spcPct val="140000"/>
              </a:lnSpc>
            </a:pPr>
            <a:r>
              <a:rPr lang="sk-SK" sz="700" dirty="0"/>
              <a:t>DR. Marián </a:t>
            </a:r>
            <a:r>
              <a:rPr lang="sk-SK" sz="700" dirty="0" err="1"/>
              <a:t>Štermenský</a:t>
            </a:r>
            <a:r>
              <a:rPr lang="sk-SK" sz="700" dirty="0"/>
              <a:t>, Pre bonus </a:t>
            </a:r>
            <a:r>
              <a:rPr lang="sk-SK" sz="700" dirty="0" err="1"/>
              <a:t>consulting</a:t>
            </a:r>
            <a:r>
              <a:rPr lang="sk-SK" sz="700" dirty="0"/>
              <a:t>	</a:t>
            </a:r>
          </a:p>
          <a:p>
            <a:pPr algn="l">
              <a:lnSpc>
                <a:spcPct val="140000"/>
              </a:lnSpc>
            </a:pPr>
            <a:endParaRPr lang="sk-SK" sz="700" dirty="0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7" y="-3"/>
            <a:ext cx="3611463" cy="6858000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100000">
                <a:schemeClr val="tx2">
                  <a:lumMod val="50000"/>
                  <a:lumOff val="50000"/>
                  <a:alpha val="5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2000">
                <a:schemeClr val="accent2">
                  <a:alpha val="69000"/>
                </a:schemeClr>
              </a:gs>
              <a:gs pos="99000">
                <a:schemeClr val="accent4">
                  <a:alpha val="74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426853" y="-345671"/>
            <a:ext cx="3429002" cy="4120348"/>
          </a:xfrm>
          <a:prstGeom prst="rect">
            <a:avLst/>
          </a:prstGeom>
          <a:gradFill>
            <a:gsLst>
              <a:gs pos="0">
                <a:schemeClr val="accent5">
                  <a:alpha val="26000"/>
                </a:schemeClr>
              </a:gs>
              <a:gs pos="49000">
                <a:schemeClr val="tx2">
                  <a:lumMod val="75000"/>
                  <a:lumOff val="25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BEA049-65A9-4764-8769-2C7964D332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99" r="21450" b="-2"/>
          <a:stretch/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897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C92284-1294-924C-B159-FE591461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6"/>
                </a:solidFill>
              </a:rPr>
              <a:t>Obsah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4D44D76F-6075-2E4C-9D4E-D4D7889B0914}"/>
              </a:ext>
            </a:extLst>
          </p:cNvPr>
          <p:cNvSpPr txBox="1"/>
          <p:nvPr/>
        </p:nvSpPr>
        <p:spPr>
          <a:xfrm>
            <a:off x="1592826" y="2684206"/>
            <a:ext cx="9652258" cy="1968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800" dirty="0"/>
              <a:t>Rola a úlohy lídra v komunite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800" dirty="0"/>
              <a:t>Platformy interného dialógu v regióne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800" dirty="0"/>
              <a:t>Návrh riešenia prípadovej štúdie “podpora občianskych aktivít“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14847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E6C0C3-A448-4D8B-86C7-3C83B7E4A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9F8B6F42-8A70-9045-B5C0-B60CF01FBB24}"/>
              </a:ext>
            </a:extLst>
          </p:cNvPr>
          <p:cNvSpPr txBox="1"/>
          <p:nvPr/>
        </p:nvSpPr>
        <p:spPr>
          <a:xfrm>
            <a:off x="1353190" y="1028700"/>
            <a:ext cx="3330452" cy="447269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>
                <a:latin typeface="+mj-lt"/>
                <a:ea typeface="+mj-ea"/>
                <a:cs typeface="+mj-cs"/>
              </a:rPr>
              <a:t>ROLA A ÚLOHY LÍDRA V KOMUNITE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200" b="1" cap="all" spc="700" dirty="0"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1326A3-CBDD-4503-8C40-806B4ABF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10698D-E436-464E-9DE4-F9FB349FD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BlokTextu 3">
            <a:extLst>
              <a:ext uri="{FF2B5EF4-FFF2-40B4-BE49-F238E27FC236}">
                <a16:creationId xmlns:a16="http://schemas.microsoft.com/office/drawing/2014/main" id="{B23EF87D-0836-47DE-9761-745D2629B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9372281"/>
              </p:ext>
            </p:extLst>
          </p:nvPr>
        </p:nvGraphicFramePr>
        <p:xfrm>
          <a:off x="5172741" y="882502"/>
          <a:ext cx="6177516" cy="486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26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cký objekt 6" descr="Muž výplň plnou farbou">
            <a:extLst>
              <a:ext uri="{FF2B5EF4-FFF2-40B4-BE49-F238E27FC236}">
                <a16:creationId xmlns:a16="http://schemas.microsoft.com/office/drawing/2014/main" id="{C6F58AF6-990A-C245-BD0E-05C1A6D4D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7491" y="3117979"/>
            <a:ext cx="2961189" cy="2961189"/>
          </a:xfrm>
          <a:prstGeom prst="rect">
            <a:avLst/>
          </a:prstGeom>
        </p:spPr>
      </p:pic>
      <p:pic>
        <p:nvPicPr>
          <p:cNvPr id="9" name="Grafický objekt 8" descr="Skupina výplň plnou farbou">
            <a:extLst>
              <a:ext uri="{FF2B5EF4-FFF2-40B4-BE49-F238E27FC236}">
                <a16:creationId xmlns:a16="http://schemas.microsoft.com/office/drawing/2014/main" id="{02F523D7-06F7-4846-9062-34F4DC9C8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9151" y="1863803"/>
            <a:ext cx="2660248" cy="2660248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7908572D-28F8-7444-85E0-4DF4A5DB1BA6}"/>
              </a:ext>
            </a:extLst>
          </p:cNvPr>
          <p:cNvSpPr txBox="1"/>
          <p:nvPr/>
        </p:nvSpPr>
        <p:spPr>
          <a:xfrm>
            <a:off x="613458" y="844952"/>
            <a:ext cx="4643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chemeClr val="accent2"/>
                </a:solidFill>
              </a:rPr>
              <a:t>KTO JE KOMUNITNÝ LÍDER?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62B37902-4904-D94F-AED9-3E1AD621B8DA}"/>
              </a:ext>
            </a:extLst>
          </p:cNvPr>
          <p:cNvSpPr txBox="1"/>
          <p:nvPr/>
        </p:nvSpPr>
        <p:spPr>
          <a:xfrm>
            <a:off x="737705" y="1863803"/>
            <a:ext cx="506978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sk-SK" sz="2400" dirty="0"/>
              <a:t>Chce vylepšiť svoju komunitu?</a:t>
            </a:r>
          </a:p>
          <a:p>
            <a:pPr lvl="0"/>
            <a:endParaRPr lang="sk-SK" sz="2400" dirty="0"/>
          </a:p>
          <a:p>
            <a:pPr lvl="0"/>
            <a:r>
              <a:rPr lang="sk-SK" sz="2400" dirty="0"/>
              <a:t>Má čím prispieť?</a:t>
            </a:r>
          </a:p>
          <a:p>
            <a:pPr lvl="0"/>
            <a:endParaRPr lang="sk-SK" sz="2400" dirty="0"/>
          </a:p>
          <a:p>
            <a:pPr lvl="0"/>
            <a:r>
              <a:rPr lang="sk-SK" sz="2400" dirty="0"/>
              <a:t>Nečaká, kým prácu dokončí niekto iný?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2804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E6C0C3-A448-4D8B-86C7-3C83B7E4A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09865C26-0840-CC4E-B5AF-DE9E2191CA3F}"/>
              </a:ext>
            </a:extLst>
          </p:cNvPr>
          <p:cNvSpPr txBox="1"/>
          <p:nvPr/>
        </p:nvSpPr>
        <p:spPr>
          <a:xfrm>
            <a:off x="1353190" y="1028700"/>
            <a:ext cx="3330452" cy="447269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 err="1">
                <a:latin typeface="+mj-lt"/>
                <a:ea typeface="+mj-ea"/>
                <a:cs typeface="+mj-cs"/>
              </a:rPr>
              <a:t>Niekoľko</a:t>
            </a:r>
            <a:r>
              <a:rPr lang="en-US" sz="3200" b="1" cap="all" spc="700" dirty="0"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latin typeface="+mj-lt"/>
                <a:ea typeface="+mj-ea"/>
                <a:cs typeface="+mj-cs"/>
              </a:rPr>
              <a:t>príkladov</a:t>
            </a:r>
            <a:r>
              <a:rPr lang="en-US" sz="3200" b="1" cap="all" spc="700" dirty="0"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latin typeface="+mj-lt"/>
                <a:ea typeface="+mj-ea"/>
                <a:cs typeface="+mj-cs"/>
              </a:rPr>
              <a:t>vedenia</a:t>
            </a:r>
            <a:r>
              <a:rPr lang="en-US" sz="3200" b="1" cap="all" spc="700" dirty="0"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latin typeface="+mj-lt"/>
                <a:ea typeface="+mj-ea"/>
                <a:cs typeface="+mj-cs"/>
              </a:rPr>
              <a:t>komunity</a:t>
            </a:r>
            <a:r>
              <a:rPr lang="en-US" sz="3200" b="1" cap="all" spc="700" dirty="0">
                <a:latin typeface="+mj-lt"/>
                <a:ea typeface="+mj-ea"/>
                <a:cs typeface="+mj-cs"/>
              </a:rPr>
              <a:t>: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200" b="1" cap="all" spc="700" dirty="0"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1326A3-CBDD-4503-8C40-806B4ABF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10698D-E436-464E-9DE4-F9FB349FD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BlokTextu 1">
            <a:extLst>
              <a:ext uri="{FF2B5EF4-FFF2-40B4-BE49-F238E27FC236}">
                <a16:creationId xmlns:a16="http://schemas.microsoft.com/office/drawing/2014/main" id="{F28D6C68-084B-47C6-9E23-D649B8D7D9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1968093"/>
              </p:ext>
            </p:extLst>
          </p:nvPr>
        </p:nvGraphicFramePr>
        <p:xfrm>
          <a:off x="5172741" y="882502"/>
          <a:ext cx="6177516" cy="486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1230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6E6C0C3-A448-4D8B-86C7-3C83B7E4A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A4ECA613-BEBD-B44E-BEF6-902E72EAB9DE}"/>
              </a:ext>
            </a:extLst>
          </p:cNvPr>
          <p:cNvSpPr txBox="1"/>
          <p:nvPr/>
        </p:nvSpPr>
        <p:spPr>
          <a:xfrm>
            <a:off x="1006997" y="1028700"/>
            <a:ext cx="4629873" cy="447269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>
                <a:latin typeface="+mj-lt"/>
                <a:ea typeface="+mj-ea"/>
                <a:cs typeface="+mj-cs"/>
              </a:rPr>
              <a:t>ROLA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>
                <a:latin typeface="+mj-lt"/>
                <a:ea typeface="+mj-ea"/>
                <a:cs typeface="+mj-cs"/>
              </a:rPr>
              <a:t>KOMUNITNÉHO LÍDRA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1326A3-CBDD-4503-8C40-806B4ABF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10698D-E436-464E-9DE4-F9FB349FD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BlokTextu 1">
            <a:extLst>
              <a:ext uri="{FF2B5EF4-FFF2-40B4-BE49-F238E27FC236}">
                <a16:creationId xmlns:a16="http://schemas.microsoft.com/office/drawing/2014/main" id="{82F54BE6-E751-4161-9834-C51C77D4DD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6052367"/>
              </p:ext>
            </p:extLst>
          </p:nvPr>
        </p:nvGraphicFramePr>
        <p:xfrm>
          <a:off x="5172741" y="882502"/>
          <a:ext cx="6177516" cy="486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9284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B12ABA55-5892-974C-9CAB-AF483867AC99}"/>
              </a:ext>
            </a:extLst>
          </p:cNvPr>
          <p:cNvSpPr txBox="1"/>
          <p:nvPr/>
        </p:nvSpPr>
        <p:spPr>
          <a:xfrm>
            <a:off x="1353190" y="1028700"/>
            <a:ext cx="3330452" cy="447269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>
                <a:latin typeface="+mj-lt"/>
                <a:ea typeface="+mj-ea"/>
                <a:cs typeface="+mj-cs"/>
              </a:rPr>
              <a:t>ROLA LÍDRA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>
                <a:latin typeface="+mj-lt"/>
                <a:ea typeface="+mj-ea"/>
                <a:cs typeface="+mj-cs"/>
              </a:rPr>
              <a:t>Vs.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 err="1">
                <a:latin typeface="+mj-lt"/>
                <a:ea typeface="+mj-ea"/>
                <a:cs typeface="+mj-cs"/>
              </a:rPr>
              <a:t>Rola</a:t>
            </a:r>
            <a:r>
              <a:rPr lang="en-US" sz="3200" b="1" cap="all" spc="700" dirty="0"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latin typeface="+mj-lt"/>
                <a:ea typeface="+mj-ea"/>
                <a:cs typeface="+mj-cs"/>
              </a:rPr>
              <a:t>našej</a:t>
            </a:r>
            <a:r>
              <a:rPr lang="en-US" sz="3200" b="1" cap="all" spc="700" dirty="0">
                <a:latin typeface="+mj-lt"/>
                <a:ea typeface="+mj-ea"/>
                <a:cs typeface="+mj-cs"/>
              </a:rPr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 err="1">
                <a:latin typeface="+mj-lt"/>
                <a:ea typeface="+mj-ea"/>
                <a:cs typeface="+mj-cs"/>
              </a:rPr>
              <a:t>inštitúcie</a:t>
            </a:r>
            <a:endParaRPr lang="en-US" sz="3200" b="1" cap="all" spc="7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51978AD-FED7-994E-803A-F3D13EAFD371}"/>
              </a:ext>
            </a:extLst>
          </p:cNvPr>
          <p:cNvSpPr txBox="1"/>
          <p:nvPr/>
        </p:nvSpPr>
        <p:spPr>
          <a:xfrm>
            <a:off x="5254906" y="1238491"/>
            <a:ext cx="6084294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Podpora občianskej angažovanosti, participácie </a:t>
            </a:r>
          </a:p>
          <a:p>
            <a:endParaRPr lang="sk-SK" sz="2400" dirty="0"/>
          </a:p>
          <a:p>
            <a:r>
              <a:rPr lang="sk-SK" sz="2400" dirty="0"/>
              <a:t>Rast demokratickej spoločnosti</a:t>
            </a:r>
          </a:p>
          <a:p>
            <a:endParaRPr lang="sk-SK" sz="2400" dirty="0"/>
          </a:p>
          <a:p>
            <a:r>
              <a:rPr lang="sk-SK" sz="2400" dirty="0"/>
              <a:t>Podpora kritického myslenia</a:t>
            </a:r>
          </a:p>
          <a:p>
            <a:endParaRPr lang="sk-SK" sz="2400" dirty="0"/>
          </a:p>
          <a:p>
            <a:r>
              <a:rPr lang="sk-SK" sz="2400" dirty="0"/>
              <a:t>Podpora </a:t>
            </a:r>
            <a:r>
              <a:rPr lang="sk-SK" sz="2400" dirty="0" err="1"/>
              <a:t>multiperspektívy</a:t>
            </a:r>
            <a:endParaRPr lang="sk-SK" sz="2400" dirty="0"/>
          </a:p>
          <a:p>
            <a:endParaRPr lang="sk-SK" sz="2400" dirty="0"/>
          </a:p>
          <a:p>
            <a:r>
              <a:rPr lang="sk-SK" sz="2400" dirty="0"/>
              <a:t>Podpora spolupráce komunít</a:t>
            </a:r>
          </a:p>
          <a:p>
            <a:endParaRPr lang="sk-SK" sz="2400" dirty="0"/>
          </a:p>
          <a:p>
            <a:r>
              <a:rPr lang="sk-SK" sz="2400" dirty="0">
                <a:solidFill>
                  <a:schemeClr val="accent5"/>
                </a:solidFill>
              </a:rPr>
              <a:t>A čo ďalej???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986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10A525C5-3B58-2341-A8AE-856B43A7DB8D}"/>
              </a:ext>
            </a:extLst>
          </p:cNvPr>
          <p:cNvSpPr txBox="1"/>
          <p:nvPr/>
        </p:nvSpPr>
        <p:spPr>
          <a:xfrm>
            <a:off x="457200" y="868280"/>
            <a:ext cx="3390645" cy="336359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Čo prináša líderstvo? </a:t>
            </a:r>
          </a:p>
        </p:txBody>
      </p:sp>
      <p:graphicFrame>
        <p:nvGraphicFramePr>
          <p:cNvPr id="6" name="BlokTextu 2">
            <a:extLst>
              <a:ext uri="{FF2B5EF4-FFF2-40B4-BE49-F238E27FC236}">
                <a16:creationId xmlns:a16="http://schemas.microsoft.com/office/drawing/2014/main" id="{B3F022C5-7B7F-46EE-936F-FC4250874E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3395529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5145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E6C0C3-A448-4D8B-86C7-3C83B7E4A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1326A3-CBDD-4503-8C40-806B4ABF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10698D-E436-464E-9DE4-F9FB349FD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B1685B4-2051-3642-8F41-4D78EA68FD2D}"/>
              </a:ext>
            </a:extLst>
          </p:cNvPr>
          <p:cNvSpPr txBox="1"/>
          <p:nvPr/>
        </p:nvSpPr>
        <p:spPr>
          <a:xfrm>
            <a:off x="370416" y="3643171"/>
            <a:ext cx="3668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800" dirty="0">
                <a:solidFill>
                  <a:schemeClr val="accent1"/>
                </a:solidFill>
              </a:rPr>
              <a:t>Spoločná zodpovednosť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520D0AC-04A7-4C46-BA2B-C9A6A431799F}"/>
              </a:ext>
            </a:extLst>
          </p:cNvPr>
          <p:cNvSpPr txBox="1"/>
          <p:nvPr/>
        </p:nvSpPr>
        <p:spPr>
          <a:xfrm>
            <a:off x="219918" y="2264357"/>
            <a:ext cx="4247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800" dirty="0">
                <a:solidFill>
                  <a:schemeClr val="accent1"/>
                </a:solidFill>
              </a:rPr>
              <a:t>Formálny a neformálny líder</a:t>
            </a:r>
          </a:p>
        </p:txBody>
      </p:sp>
      <p:graphicFrame>
        <p:nvGraphicFramePr>
          <p:cNvPr id="8" name="BlokTextu 1">
            <a:extLst>
              <a:ext uri="{FF2B5EF4-FFF2-40B4-BE49-F238E27FC236}">
                <a16:creationId xmlns:a16="http://schemas.microsoft.com/office/drawing/2014/main" id="{8EB1B267-C7BD-486A-9111-6E8BF8984E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6215649"/>
              </p:ext>
            </p:extLst>
          </p:nvPr>
        </p:nvGraphicFramePr>
        <p:xfrm>
          <a:off x="5172741" y="882502"/>
          <a:ext cx="6177516" cy="486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BlokTextu 6">
            <a:extLst>
              <a:ext uri="{FF2B5EF4-FFF2-40B4-BE49-F238E27FC236}">
                <a16:creationId xmlns:a16="http://schemas.microsoft.com/office/drawing/2014/main" id="{AD47CA49-B45D-994E-A006-8310AF829060}"/>
              </a:ext>
            </a:extLst>
          </p:cNvPr>
          <p:cNvSpPr txBox="1"/>
          <p:nvPr/>
        </p:nvSpPr>
        <p:spPr>
          <a:xfrm>
            <a:off x="1905508" y="3016631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solidFill>
                  <a:schemeClr val="accent1"/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671798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CCE6BF23-4AEC-694D-BD76-361D5CA1CECB}"/>
              </a:ext>
            </a:extLst>
          </p:cNvPr>
          <p:cNvSpPr txBox="1"/>
          <p:nvPr/>
        </p:nvSpPr>
        <p:spPr>
          <a:xfrm>
            <a:off x="266444" y="868280"/>
            <a:ext cx="3581401" cy="336359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Čo</a:t>
            </a:r>
            <a:r>
              <a:rPr lang="en-US" sz="3200" b="1" cap="all" spc="7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robí</a:t>
            </a:r>
            <a:r>
              <a:rPr lang="en-US" sz="3200" b="1" cap="all" spc="7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komunitný</a:t>
            </a:r>
            <a:r>
              <a:rPr lang="en-US" sz="3200" b="1" cap="all" spc="7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líder</a:t>
            </a:r>
            <a:endParaRPr lang="en-US" sz="3200" b="1" cap="all" spc="7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BlokTextu 2">
            <a:extLst>
              <a:ext uri="{FF2B5EF4-FFF2-40B4-BE49-F238E27FC236}">
                <a16:creationId xmlns:a16="http://schemas.microsoft.com/office/drawing/2014/main" id="{8815CFEB-8C11-4275-8BED-0E99260EF1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8207929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648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04E292-5FAB-47E8-A663-A07530CED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0FF8ED-64CE-400C-A4D5-9F943FC26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868AD-100D-45F3-B11E-8A2936712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accent5">
                  <a:alpha val="50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4742CC-05F9-44AC-AF98-AB6EF810E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96001" cy="6858000"/>
          </a:xfrm>
          <a:prstGeom prst="rect">
            <a:avLst/>
          </a:prstGeom>
          <a:gradFill>
            <a:gsLst>
              <a:gs pos="0">
                <a:schemeClr val="accent2">
                  <a:alpha val="17000"/>
                </a:schemeClr>
              </a:gs>
              <a:gs pos="85000">
                <a:schemeClr val="accent4">
                  <a:alpha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3">
            <a:extLst>
              <a:ext uri="{FF2B5EF4-FFF2-40B4-BE49-F238E27FC236}">
                <a16:creationId xmlns:a16="http://schemas.microsoft.com/office/drawing/2014/main" id="{853C77DB-C7E3-4B1F-9AD0-1EB2982A8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460656" y="-2569189"/>
            <a:ext cx="5115722" cy="10255626"/>
          </a:xfrm>
          <a:custGeom>
            <a:avLst/>
            <a:gdLst>
              <a:gd name="connsiteX0" fmla="*/ 2065105 w 2065105"/>
              <a:gd name="connsiteY0" fmla="*/ 0 h 4139967"/>
              <a:gd name="connsiteX1" fmla="*/ 2065105 w 2065105"/>
              <a:gd name="connsiteY1" fmla="*/ 4139967 h 4139967"/>
              <a:gd name="connsiteX2" fmla="*/ 1858573 w 2065105"/>
              <a:gd name="connsiteY2" fmla="*/ 4129538 h 4139967"/>
              <a:gd name="connsiteX3" fmla="*/ 0 w 2065105"/>
              <a:gd name="connsiteY3" fmla="*/ 2069983 h 4139967"/>
              <a:gd name="connsiteX4" fmla="*/ 1858573 w 2065105"/>
              <a:gd name="connsiteY4" fmla="*/ 10428 h 4139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5105" h="4139967">
                <a:moveTo>
                  <a:pt x="2065105" y="0"/>
                </a:moveTo>
                <a:lnTo>
                  <a:pt x="2065105" y="4139967"/>
                </a:lnTo>
                <a:lnTo>
                  <a:pt x="1858573" y="4129538"/>
                </a:lnTo>
                <a:cubicBezTo>
                  <a:pt x="814640" y="4023521"/>
                  <a:pt x="0" y="3141887"/>
                  <a:pt x="0" y="2069983"/>
                </a:cubicBezTo>
                <a:cubicBezTo>
                  <a:pt x="0" y="998079"/>
                  <a:pt x="814640" y="116446"/>
                  <a:pt x="1858573" y="10428"/>
                </a:cubicBezTo>
                <a:close/>
              </a:path>
            </a:pathLst>
          </a:custGeom>
          <a:gradFill flip="none" rotWithShape="1">
            <a:gsLst>
              <a:gs pos="7000">
                <a:schemeClr val="accent4">
                  <a:lumMod val="60000"/>
                  <a:lumOff val="40000"/>
                  <a:alpha val="3000"/>
                </a:schemeClr>
              </a:gs>
              <a:gs pos="100000">
                <a:schemeClr val="accent4">
                  <a:lumMod val="60000"/>
                  <a:lumOff val="40000"/>
                  <a:alpha val="37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6A3CF644-43F0-9248-A150-3704821C4739}"/>
              </a:ext>
            </a:extLst>
          </p:cNvPr>
          <p:cNvSpPr txBox="1"/>
          <p:nvPr/>
        </p:nvSpPr>
        <p:spPr>
          <a:xfrm>
            <a:off x="1524000" y="1104445"/>
            <a:ext cx="9144000" cy="2826182"/>
          </a:xfrm>
          <a:prstGeom prst="rect">
            <a:avLst/>
          </a:prstGeom>
        </p:spPr>
        <p:txBody>
          <a:bodyPr vert="horz" lIns="0" tIns="0" rIns="0" bIns="0" rtlCol="0" anchor="ctr">
            <a:normAutofit fontScale="85000" lnSpcReduction="20000"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Nemusíte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vedieť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ako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robiť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všetky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veci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hneď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na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začiatku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. Na ich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zvládnutie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máte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celý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zvyšok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 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Angsana New" panose="02020603050405020304" pitchFamily="18" charset="-34"/>
              </a:rPr>
              <a:t>život</a:t>
            </a:r>
            <a:r>
              <a:rPr lang="en-US" sz="4000" i="1" cap="all" spc="750" dirty="0" err="1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a</a:t>
            </a:r>
            <a:r>
              <a:rPr lang="en-US" sz="4000" i="1" cap="all" spc="75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957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F109A5D1-A2DA-C24D-8E1F-FA86813D84E5}"/>
              </a:ext>
            </a:extLst>
          </p:cNvPr>
          <p:cNvSpPr txBox="1"/>
          <p:nvPr/>
        </p:nvSpPr>
        <p:spPr>
          <a:xfrm>
            <a:off x="544010" y="428263"/>
            <a:ext cx="4829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/>
                </a:solidFill>
              </a:rPr>
              <a:t>Kvality úspešných komunitných lídrov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CC9B05AE-0C17-7440-B398-D51B9FC1402A}"/>
              </a:ext>
            </a:extLst>
          </p:cNvPr>
          <p:cNvSpPr txBox="1"/>
          <p:nvPr/>
        </p:nvSpPr>
        <p:spPr>
          <a:xfrm>
            <a:off x="671331" y="1166842"/>
            <a:ext cx="1034776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chemeClr val="accent1"/>
                </a:solidFill>
              </a:rPr>
              <a:t>Integrita: </a:t>
            </a:r>
            <a:r>
              <a:rPr lang="sk-SK" dirty="0"/>
              <a:t>Aby vám ľudia dôverovali, musia vedieť, že hovoríte to, čomu veríte, a konať podľa toho. Ak vám ľudia dôverujú, budú vás nasledovať až na koniec sveta.</a:t>
            </a:r>
          </a:p>
          <a:p>
            <a:endParaRPr lang="sk-SK" dirty="0"/>
          </a:p>
          <a:p>
            <a:r>
              <a:rPr lang="sk-SK" sz="2000" dirty="0">
                <a:solidFill>
                  <a:schemeClr val="accent1"/>
                </a:solidFill>
              </a:rPr>
              <a:t>Odvaha: </a:t>
            </a:r>
            <a:r>
              <a:rPr lang="sk-SK" dirty="0"/>
              <a:t>Je v poriadku báť sa, ale niekto musí toho "draka zabiť" a mohol by si to byť ty. Hovorte pravdu - aj keď to nie je populárne.</a:t>
            </a:r>
          </a:p>
          <a:p>
            <a:endParaRPr lang="sk-SK" dirty="0"/>
          </a:p>
          <a:p>
            <a:r>
              <a:rPr lang="sk-SK" sz="2000" dirty="0">
                <a:solidFill>
                  <a:schemeClr val="accent1"/>
                </a:solidFill>
              </a:rPr>
              <a:t>Záväzok: </a:t>
            </a:r>
            <a:r>
              <a:rPr lang="sk-SK" dirty="0"/>
              <a:t>Musíte sa držať role v dobrých i zlých časoch. Vaše odhodlanie bude slúžiť ako vzor.</a:t>
            </a:r>
          </a:p>
          <a:p>
            <a:endParaRPr lang="sk-SK" dirty="0"/>
          </a:p>
          <a:p>
            <a:r>
              <a:rPr lang="sk-SK" sz="2000" dirty="0">
                <a:solidFill>
                  <a:schemeClr val="accent1"/>
                </a:solidFill>
              </a:rPr>
              <a:t>Schopnosť starať sa o iných: </a:t>
            </a:r>
            <a:r>
              <a:rPr lang="sk-SK" dirty="0"/>
              <a:t>Ľudia vás budú nasledovať, ak vedia, že vám záleží na nich a na ostatných. Čím väčšia bude vaša schopnosť starať sa o všetky typy ľudí, tým väčšiu dôveru vo vás budú mať.</a:t>
            </a:r>
          </a:p>
          <a:p>
            <a:endParaRPr lang="sk-SK" dirty="0"/>
          </a:p>
          <a:p>
            <a:r>
              <a:rPr lang="sk-SK" sz="2000" dirty="0">
                <a:solidFill>
                  <a:schemeClr val="accent1"/>
                </a:solidFill>
              </a:rPr>
              <a:t>Kreativita a flexibilita: </a:t>
            </a:r>
            <a:r>
              <a:rPr lang="sk-SK" dirty="0"/>
              <a:t>Každá situácia si bude vyžadovať inú reakciu. Buďte pripravení na zmeny a prichádzajte s novými riešeniami.</a:t>
            </a:r>
          </a:p>
          <a:p>
            <a:r>
              <a:rPr lang="sk-SK" dirty="0"/>
              <a:t> </a:t>
            </a:r>
          </a:p>
          <a:p>
            <a:endParaRPr lang="sk-SK" dirty="0"/>
          </a:p>
          <a:p>
            <a:r>
              <a:rPr lang="sk-SK" dirty="0"/>
              <a:t>Aké ďalšie vlastnosti považujete za dôležité?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03717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C61021AD-3A3D-764B-AF6A-4F835A1490CF}"/>
              </a:ext>
            </a:extLst>
          </p:cNvPr>
          <p:cNvSpPr txBox="1"/>
          <p:nvPr/>
        </p:nvSpPr>
        <p:spPr>
          <a:xfrm>
            <a:off x="544010" y="324091"/>
            <a:ext cx="4855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/>
                </a:solidFill>
              </a:rPr>
              <a:t>ZÍSKAŤ A PREJAVOVAŤ PODPORU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1C034B9-8F73-B14C-AEC2-A37BF95EB269}"/>
              </a:ext>
            </a:extLst>
          </p:cNvPr>
          <p:cNvSpPr txBox="1"/>
          <p:nvPr/>
        </p:nvSpPr>
        <p:spPr>
          <a:xfrm>
            <a:off x="544010" y="1028343"/>
            <a:ext cx="111579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Tento proces môže byť neformálny a neštruktúrovaný. Niekedy však môže byť malá štruktúra užitočná.</a:t>
            </a:r>
          </a:p>
          <a:p>
            <a:r>
              <a:rPr lang="sk-SK" dirty="0"/>
              <a:t> </a:t>
            </a:r>
          </a:p>
          <a:p>
            <a:r>
              <a:rPr lang="sk-SK" dirty="0">
                <a:solidFill>
                  <a:schemeClr val="accent1"/>
                </a:solidFill>
              </a:rPr>
              <a:t>Tu je niekoľko návrhov pre </a:t>
            </a:r>
            <a:r>
              <a:rPr lang="sk-SK" dirty="0" err="1">
                <a:solidFill>
                  <a:schemeClr val="accent1"/>
                </a:solidFill>
              </a:rPr>
              <a:t>líderske</a:t>
            </a:r>
            <a:r>
              <a:rPr lang="sk-SK" dirty="0">
                <a:solidFill>
                  <a:schemeClr val="accent1"/>
                </a:solidFill>
              </a:rPr>
              <a:t> skupiny:</a:t>
            </a:r>
          </a:p>
          <a:p>
            <a:r>
              <a:rPr lang="sk-SK" dirty="0"/>
              <a:t>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dirty="0"/>
              <a:t>Začnite stretnutie tým, že každý človek bude mať príležitosť porozprávať sa o tom, čo sa darí - to vás naštartuje pozitívnym spôsobom.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dirty="0"/>
              <a:t>Dajte každému človeku príležitosť hovoriť o svojom vedení bez toho, aby niekto vyrušoval a dával rady. Päť až desať minút by mohlo stačiť.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dirty="0"/>
              <a:t>Nasledujúce otázky môžu niekedy pomôcť pomôcť sústrediť sa: (opäť nechajte každého človeka, aby na </a:t>
            </a:r>
            <a:r>
              <a:rPr lang="sk-SK" dirty="0" err="1"/>
              <a:t>ne</a:t>
            </a:r>
            <a:r>
              <a:rPr lang="sk-SK" dirty="0"/>
              <a:t> odpovedal bez prerušenia)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dirty="0"/>
              <a:t>Čo ste dosiahli za posledné časové obdobie? (týždeň, mesiac)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dirty="0"/>
              <a:t>Aký je stav vašej skupiny alebo organizácie?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dirty="0"/>
              <a:t>Kde máte ako vedúci ťažkosti?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k-SK" dirty="0"/>
              <a:t>Aké sú vaše ciele v nasledujúcom časovom období?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0333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F23DF24-8E9A-4AD0-93DF-A82A41666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F671FEA-6D22-364D-B2CD-4D97C08E5891}"/>
              </a:ext>
            </a:extLst>
          </p:cNvPr>
          <p:cNvSpPr txBox="1"/>
          <p:nvPr/>
        </p:nvSpPr>
        <p:spPr>
          <a:xfrm>
            <a:off x="6633768" y="3968153"/>
            <a:ext cx="4978735" cy="199532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all" spc="750">
                <a:latin typeface="+mj-lt"/>
                <a:ea typeface="+mj-ea"/>
                <a:cs typeface="+mj-cs"/>
              </a:rPr>
              <a:t>PLATFORMY INTERNÉHO DIALÓGU V REGIÓNE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8B9D0-05A6-4333-BB22-46585AA77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0"/>
            <a:ext cx="6096000" cy="6858000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BACE5B-B094-444A-A9B3-E31F591F3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7416"/>
            <a:ext cx="4038600" cy="6840156"/>
          </a:xfrm>
          <a:prstGeom prst="rect">
            <a:avLst/>
          </a:prstGeom>
          <a:gradFill>
            <a:gsLst>
              <a:gs pos="22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92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8B47F9-648C-4086-8D7A-EA234E2EE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29604" y="614984"/>
            <a:ext cx="6812404" cy="5638799"/>
          </a:xfrm>
          <a:prstGeom prst="rect">
            <a:avLst/>
          </a:prstGeom>
          <a:gradFill>
            <a:gsLst>
              <a:gs pos="2000">
                <a:schemeClr val="accent5">
                  <a:alpha val="19000"/>
                </a:schemeClr>
              </a:gs>
              <a:gs pos="100000">
                <a:schemeClr val="accent4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8844505-07B5-4F60-8809-3CA2D031E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652110" y="716188"/>
            <a:ext cx="5005754" cy="5005754"/>
          </a:xfrm>
          <a:prstGeom prst="ellipse">
            <a:avLst/>
          </a:prstGeom>
          <a:gradFill>
            <a:gsLst>
              <a:gs pos="31000">
                <a:schemeClr val="accent6">
                  <a:alpha val="0"/>
                </a:schemeClr>
              </a:gs>
              <a:gs pos="85000">
                <a:schemeClr val="accent6">
                  <a:lumMod val="60000"/>
                  <a:lumOff val="40000"/>
                  <a:alpha val="2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0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0">
            <a:extLst>
              <a:ext uri="{FF2B5EF4-FFF2-40B4-BE49-F238E27FC236}">
                <a16:creationId xmlns:a16="http://schemas.microsoft.com/office/drawing/2014/main" id="{1A2B6130-219A-4803-9A18-3CBE57091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02AE3F84-6ED3-44F0-BDD3-26960DB35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2483446"/>
            <a:ext cx="12192005" cy="4374125"/>
          </a:xfrm>
          <a:prstGeom prst="rect">
            <a:avLst/>
          </a:prstGeom>
          <a:gradFill>
            <a:gsLst>
              <a:gs pos="8000">
                <a:schemeClr val="accent2">
                  <a:lumMod val="60000"/>
                  <a:lumOff val="40000"/>
                </a:schemeClr>
              </a:gs>
              <a:gs pos="100000">
                <a:schemeClr val="accent5">
                  <a:alpha val="78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D2899F98-2D09-4A4B-8DC4-E47F81A2D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908718" y="-1425277"/>
            <a:ext cx="4374554" cy="12192000"/>
          </a:xfrm>
          <a:prstGeom prst="rect">
            <a:avLst/>
          </a:prstGeom>
          <a:gradFill>
            <a:gsLst>
              <a:gs pos="0">
                <a:schemeClr val="accent4">
                  <a:alpha val="24000"/>
                </a:schemeClr>
              </a:gs>
              <a:gs pos="99000">
                <a:schemeClr val="accent2">
                  <a:alpha val="63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699F6E23-8A0C-4FDE-A11A-F493EABF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2483445"/>
            <a:ext cx="4051344" cy="4374126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84000">
                <a:schemeClr val="accent6">
                  <a:alpha val="3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18">
            <a:extLst>
              <a:ext uri="{FF2B5EF4-FFF2-40B4-BE49-F238E27FC236}">
                <a16:creationId xmlns:a16="http://schemas.microsoft.com/office/drawing/2014/main" id="{403FF3CD-31DA-4ADC-9D54-6E5D8F56E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1200952" y="1426715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31000">
                <a:schemeClr val="accent6">
                  <a:alpha val="0"/>
                </a:schemeClr>
              </a:gs>
              <a:gs pos="85000">
                <a:schemeClr val="accent6">
                  <a:lumMod val="60000"/>
                  <a:lumOff val="40000"/>
                  <a:alpha val="2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1DACD924-2FD7-3E49-B302-E1FFC7BE4DB7}"/>
              </a:ext>
            </a:extLst>
          </p:cNvPr>
          <p:cNvSpPr txBox="1"/>
          <p:nvPr/>
        </p:nvSpPr>
        <p:spPr>
          <a:xfrm>
            <a:off x="4651513" y="3297127"/>
            <a:ext cx="6761484" cy="290058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3700" b="1" cap="all" spc="750">
                <a:solidFill>
                  <a:schemeClr val="bg1"/>
                </a:solidFill>
                <a:latin typeface="+mj-lt"/>
                <a:ea typeface="+mj-ea"/>
                <a:cs typeface="+mj-cs"/>
              </a:rPr>
              <a:t>7 tipov na vytvorenie komunikačnej platformy, ktorá prepojí komunity</a:t>
            </a:r>
          </a:p>
        </p:txBody>
      </p:sp>
    </p:spTree>
    <p:extLst>
      <p:ext uri="{BB962C8B-B14F-4D97-AF65-F5344CB8AC3E}">
        <p14:creationId xmlns:p14="http://schemas.microsoft.com/office/powerpoint/2010/main" val="147420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D5A802B6-8C0C-5E40-8C20-60A8D973234A}"/>
              </a:ext>
            </a:extLst>
          </p:cNvPr>
          <p:cNvSpPr txBox="1"/>
          <p:nvPr/>
        </p:nvSpPr>
        <p:spPr>
          <a:xfrm>
            <a:off x="486137" y="555585"/>
            <a:ext cx="91285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k-SK" sz="3200" dirty="0">
                <a:solidFill>
                  <a:schemeClr val="accent6"/>
                </a:solidFill>
              </a:rPr>
              <a:t>Využite názory komunít na zacielenie vašej stratégie</a:t>
            </a:r>
          </a:p>
          <a:p>
            <a:r>
              <a:rPr lang="sk-SK" dirty="0"/>
              <a:t>	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AE393ABC-DE74-0049-B56B-DC33BB84906C}"/>
              </a:ext>
            </a:extLst>
          </p:cNvPr>
          <p:cNvSpPr txBox="1"/>
          <p:nvPr/>
        </p:nvSpPr>
        <p:spPr>
          <a:xfrm>
            <a:off x="1678329" y="1388962"/>
            <a:ext cx="706815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Ktoré komunikačné média používajú najčastejšie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Ako chcú dostávať informácie o vás a od vás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Ako by chceli poskytnúť spätnú väzbu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Ako často by chceli o nás „počuť“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Čo sa im páči (nepáči)na tom, ako ich v súčasnosti informujeme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2F0F35B-537E-9F44-9543-0E1A6893E742}"/>
              </a:ext>
            </a:extLst>
          </p:cNvPr>
          <p:cNvSpPr txBox="1"/>
          <p:nvPr/>
        </p:nvSpPr>
        <p:spPr>
          <a:xfrm>
            <a:off x="4074289" y="4354213"/>
            <a:ext cx="7317925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dirty="0"/>
              <a:t>Profesionálny tip: Ak chcete získať dostatok spätnej väzby na rozvoj a zlepšenie svojej komunikácie, uistite sa, že dokončenie napríklad dotazníka netrvá dlhšie ako dve minúty a je ľahké ho dokončiť na mobilných zariadeniach.  Znamená to, že vo svojom prieskume pravdepodobne budete klásť asi 3 - 10 otázok.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0953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643CFF5-3073-44B6-9A56-4CAF096F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1D7F029F-9169-1040-9831-2F33A4987E80}"/>
              </a:ext>
            </a:extLst>
          </p:cNvPr>
          <p:cNvSpPr txBox="1"/>
          <p:nvPr/>
        </p:nvSpPr>
        <p:spPr>
          <a:xfrm>
            <a:off x="1371600" y="457200"/>
            <a:ext cx="5868785" cy="155672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Vytvorte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svojom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webe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komunikačný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uzol</a:t>
            </a:r>
            <a:r>
              <a:rPr lang="en-US" sz="2800" b="1" cap="all" spc="700" dirty="0"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17D3457-474A-8841-B4C8-44EDA66F0918}"/>
              </a:ext>
            </a:extLst>
          </p:cNvPr>
          <p:cNvSpPr txBox="1"/>
          <p:nvPr/>
        </p:nvSpPr>
        <p:spPr>
          <a:xfrm>
            <a:off x="1371600" y="2344188"/>
            <a:ext cx="6869575" cy="3859841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 err="1"/>
              <a:t>Centralizovaný</a:t>
            </a:r>
            <a:r>
              <a:rPr lang="en-US" sz="2000" dirty="0"/>
              <a:t> </a:t>
            </a:r>
            <a:r>
              <a:rPr lang="en-US" sz="2000" dirty="0" err="1"/>
              <a:t>komunikačný</a:t>
            </a:r>
            <a:r>
              <a:rPr lang="en-US" sz="2000" dirty="0"/>
              <a:t> </a:t>
            </a:r>
            <a:r>
              <a:rPr lang="en-US" sz="2000" dirty="0" err="1"/>
              <a:t>uzol</a:t>
            </a:r>
            <a:r>
              <a:rPr lang="en-US" sz="2000" dirty="0"/>
              <a:t> je </a:t>
            </a:r>
            <a:r>
              <a:rPr lang="en-US" sz="2000" dirty="0" err="1"/>
              <a:t>jednotné</a:t>
            </a:r>
            <a:r>
              <a:rPr lang="en-US" sz="2000" dirty="0"/>
              <a:t> </a:t>
            </a:r>
            <a:r>
              <a:rPr lang="en-US" sz="2000" dirty="0" err="1"/>
              <a:t>kontaktné</a:t>
            </a:r>
            <a:r>
              <a:rPr lang="en-US" sz="2000" dirty="0"/>
              <a:t> </a:t>
            </a:r>
            <a:r>
              <a:rPr lang="en-US" sz="2000" dirty="0" err="1"/>
              <a:t>miesto</a:t>
            </a:r>
            <a:r>
              <a:rPr lang="en-US" sz="2000" dirty="0"/>
              <a:t> pre </a:t>
            </a:r>
            <a:r>
              <a:rPr lang="en-US" sz="2000" dirty="0" err="1"/>
              <a:t>všetku</a:t>
            </a:r>
            <a:r>
              <a:rPr lang="en-US" sz="2000" dirty="0"/>
              <a:t> </a:t>
            </a:r>
            <a:r>
              <a:rPr lang="en-US" sz="2000" dirty="0" err="1"/>
              <a:t>komunikáciu</a:t>
            </a:r>
            <a:r>
              <a:rPr lang="en-US" sz="2000" dirty="0"/>
              <a:t> </a:t>
            </a:r>
            <a:r>
              <a:rPr lang="en-US" sz="2000" dirty="0" err="1"/>
              <a:t>vrátane</a:t>
            </a:r>
            <a:r>
              <a:rPr lang="en-US" sz="2000" dirty="0"/>
              <a:t>: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Kalendárov</a:t>
            </a:r>
            <a:r>
              <a:rPr lang="en-US" sz="2000" dirty="0"/>
              <a:t>, so </a:t>
            </a:r>
            <a:r>
              <a:rPr lang="en-US" sz="2000" dirty="0" err="1"/>
              <a:t>všetkými</a:t>
            </a:r>
            <a:r>
              <a:rPr lang="en-US" sz="2000" dirty="0"/>
              <a:t> </a:t>
            </a:r>
            <a:r>
              <a:rPr lang="en-US" sz="2000" dirty="0" err="1"/>
              <a:t>pripravovanými</a:t>
            </a:r>
            <a:r>
              <a:rPr lang="en-US" sz="2000" dirty="0"/>
              <a:t> </a:t>
            </a:r>
            <a:r>
              <a:rPr lang="en-US" sz="2000" dirty="0" err="1"/>
              <a:t>udalosťami</a:t>
            </a: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Posledné</a:t>
            </a:r>
            <a:r>
              <a:rPr lang="en-US" sz="2000" dirty="0"/>
              <a:t> </a:t>
            </a:r>
            <a:r>
              <a:rPr lang="en-US" sz="2000" dirty="0" err="1"/>
              <a:t>správy</a:t>
            </a:r>
            <a:r>
              <a:rPr lang="en-US" sz="2000" dirty="0"/>
              <a:t>, </a:t>
            </a:r>
            <a:r>
              <a:rPr lang="en-US" sz="2000" dirty="0" err="1"/>
              <a:t>ktoré</a:t>
            </a:r>
            <a:r>
              <a:rPr lang="en-US" sz="2000" dirty="0"/>
              <a:t> je </a:t>
            </a:r>
            <a:r>
              <a:rPr lang="en-US" sz="2000" dirty="0" err="1"/>
              <a:t>možné</a:t>
            </a:r>
            <a:r>
              <a:rPr lang="en-US" sz="2000" dirty="0"/>
              <a:t> </a:t>
            </a:r>
            <a:r>
              <a:rPr lang="en-US" sz="2000" dirty="0" err="1"/>
              <a:t>filtrovať</a:t>
            </a:r>
            <a:r>
              <a:rPr lang="en-US" sz="2000" dirty="0"/>
              <a:t> </a:t>
            </a:r>
            <a:r>
              <a:rPr lang="en-US" sz="2000" dirty="0" err="1"/>
              <a:t>podľa</a:t>
            </a:r>
            <a:r>
              <a:rPr lang="en-US" sz="2000" dirty="0"/>
              <a:t> </a:t>
            </a:r>
            <a:r>
              <a:rPr lang="en-US" sz="2000" dirty="0" err="1"/>
              <a:t>témy</a:t>
            </a: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Užitočný</a:t>
            </a:r>
            <a:r>
              <a:rPr lang="en-US" sz="2000" dirty="0"/>
              <a:t> </a:t>
            </a:r>
            <a:r>
              <a:rPr lang="en-US" sz="2000" dirty="0" err="1"/>
              <a:t>obsah</a:t>
            </a:r>
            <a:r>
              <a:rPr lang="en-US" sz="2000" dirty="0"/>
              <a:t> z </a:t>
            </a:r>
            <a:r>
              <a:rPr lang="en-US" sz="2000" dirty="0" err="1"/>
              <a:t>blogov</a:t>
            </a:r>
            <a:r>
              <a:rPr lang="en-US" sz="2000" dirty="0"/>
              <a:t> 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Obsah</a:t>
            </a:r>
            <a:r>
              <a:rPr lang="en-US" sz="2000" dirty="0"/>
              <a:t> zo </a:t>
            </a:r>
            <a:r>
              <a:rPr lang="en-US" sz="2000" dirty="0" err="1"/>
              <a:t>sociálnych</a:t>
            </a:r>
            <a:r>
              <a:rPr lang="en-US" sz="2000" dirty="0"/>
              <a:t> </a:t>
            </a:r>
            <a:r>
              <a:rPr lang="en-US" sz="2000" dirty="0" err="1"/>
              <a:t>médií</a:t>
            </a:r>
            <a:r>
              <a:rPr lang="en-US" sz="2000" dirty="0"/>
              <a:t> </a:t>
            </a:r>
            <a:r>
              <a:rPr lang="en-US" sz="2000" dirty="0" err="1"/>
              <a:t>prostredníctvom</a:t>
            </a:r>
            <a:r>
              <a:rPr lang="en-US" sz="2000" dirty="0"/>
              <a:t> </a:t>
            </a:r>
            <a:r>
              <a:rPr lang="en-US" sz="2000" dirty="0" err="1"/>
              <a:t>integrácie</a:t>
            </a:r>
            <a:r>
              <a:rPr lang="en-US" sz="2000" dirty="0"/>
              <a:t> </a:t>
            </a:r>
            <a:r>
              <a:rPr lang="en-US" sz="2000" dirty="0" err="1"/>
              <a:t>sociálnych</a:t>
            </a:r>
            <a:r>
              <a:rPr lang="en-US" sz="2000" dirty="0"/>
              <a:t> </a:t>
            </a:r>
            <a:r>
              <a:rPr lang="en-US" sz="2000" dirty="0" err="1"/>
              <a:t>médií</a:t>
            </a: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Odkazy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nedávnu</a:t>
            </a:r>
            <a:r>
              <a:rPr lang="en-US" sz="2000" dirty="0"/>
              <a:t> e-</a:t>
            </a:r>
            <a:r>
              <a:rPr lang="en-US" sz="2000" dirty="0" err="1"/>
              <a:t>mailovú</a:t>
            </a:r>
            <a:r>
              <a:rPr lang="en-US" sz="2000" dirty="0"/>
              <a:t> </a:t>
            </a:r>
            <a:r>
              <a:rPr lang="en-US" sz="2000" dirty="0" err="1"/>
              <a:t>komunikáciu</a:t>
            </a: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Priamy</a:t>
            </a:r>
            <a:r>
              <a:rPr lang="en-US" sz="2000" dirty="0"/>
              <a:t> </a:t>
            </a:r>
            <a:r>
              <a:rPr lang="en-US" sz="2000" dirty="0" err="1"/>
              <a:t>prístup</a:t>
            </a:r>
            <a:r>
              <a:rPr lang="en-US" sz="2000" dirty="0"/>
              <a:t> k </a:t>
            </a:r>
            <a:r>
              <a:rPr lang="en-US" sz="2000" dirty="0" err="1"/>
              <a:t>ďalším</a:t>
            </a:r>
            <a:r>
              <a:rPr lang="en-US" sz="2000" dirty="0"/>
              <a:t> </a:t>
            </a:r>
            <a:r>
              <a:rPr lang="en-US" sz="2000" dirty="0" err="1"/>
              <a:t>platformám</a:t>
            </a:r>
            <a:r>
              <a:rPr lang="en-US" sz="2000" dirty="0"/>
              <a:t>, </a:t>
            </a:r>
            <a:r>
              <a:rPr lang="en-US" sz="2000" dirty="0" err="1"/>
              <a:t>pomocou</a:t>
            </a:r>
            <a:r>
              <a:rPr lang="en-US" sz="2000" dirty="0"/>
              <a:t> </a:t>
            </a:r>
            <a:r>
              <a:rPr lang="en-US" sz="2000" dirty="0" err="1"/>
              <a:t>jednotného</a:t>
            </a:r>
            <a:r>
              <a:rPr lang="en-US" sz="2000" dirty="0"/>
              <a:t> </a:t>
            </a:r>
            <a:r>
              <a:rPr lang="en-US" sz="2000" dirty="0" err="1"/>
              <a:t>prihlásenia</a:t>
            </a:r>
            <a:r>
              <a:rPr lang="en-US" sz="2000" dirty="0"/>
              <a:t> </a:t>
            </a:r>
            <a:r>
              <a:rPr lang="en-US" sz="2000" dirty="0" err="1"/>
              <a:t>alebo</a:t>
            </a:r>
            <a:r>
              <a:rPr lang="en-US" sz="2000" dirty="0"/>
              <a:t> </a:t>
            </a:r>
            <a:r>
              <a:rPr lang="en-US" sz="2000" dirty="0" err="1"/>
              <a:t>jednoduchého</a:t>
            </a:r>
            <a:r>
              <a:rPr lang="en-US" sz="2000" dirty="0"/>
              <a:t> </a:t>
            </a:r>
            <a:r>
              <a:rPr lang="en-US" sz="2000" dirty="0" err="1"/>
              <a:t>externého</a:t>
            </a:r>
            <a:r>
              <a:rPr lang="en-US" sz="2000" dirty="0"/>
              <a:t> </a:t>
            </a:r>
            <a:r>
              <a:rPr lang="en-US" sz="2000" dirty="0" err="1"/>
              <a:t>odkazu</a:t>
            </a: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Ľahký</a:t>
            </a:r>
            <a:r>
              <a:rPr lang="en-US" sz="2000" dirty="0"/>
              <a:t> </a:t>
            </a:r>
            <a:r>
              <a:rPr lang="en-US" sz="2000" dirty="0" err="1"/>
              <a:t>prístup</a:t>
            </a:r>
            <a:r>
              <a:rPr lang="en-US" sz="2000" dirty="0"/>
              <a:t> k </a:t>
            </a:r>
            <a:r>
              <a:rPr lang="en-US" sz="2000" dirty="0" err="1"/>
              <a:t>technickej</a:t>
            </a:r>
            <a:r>
              <a:rPr lang="en-US" sz="2000" dirty="0"/>
              <a:t> </a:t>
            </a:r>
            <a:r>
              <a:rPr lang="en-US" sz="2000" dirty="0" err="1"/>
              <a:t>podpore</a:t>
            </a:r>
            <a:r>
              <a:rPr lang="en-US" sz="2000" dirty="0"/>
              <a:t> a </a:t>
            </a:r>
            <a:r>
              <a:rPr lang="en-US" sz="2000" dirty="0" err="1"/>
              <a:t>formulárom</a:t>
            </a:r>
            <a:r>
              <a:rPr lang="en-US" sz="2000" dirty="0"/>
              <a:t> </a:t>
            </a:r>
            <a:r>
              <a:rPr lang="en-US" sz="2000" dirty="0" err="1"/>
              <a:t>spätnej</a:t>
            </a:r>
            <a:r>
              <a:rPr lang="en-US" sz="2000" dirty="0"/>
              <a:t> </a:t>
            </a:r>
            <a:r>
              <a:rPr lang="en-US" sz="2000" dirty="0" err="1"/>
              <a:t>väzby</a:t>
            </a:r>
            <a:endParaRPr lang="en-US" sz="2000" dirty="0"/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6" name="Grafický objekt 5" descr="Sieť obrys">
            <a:extLst>
              <a:ext uri="{FF2B5EF4-FFF2-40B4-BE49-F238E27FC236}">
                <a16:creationId xmlns:a16="http://schemas.microsoft.com/office/drawing/2014/main" id="{F81A3692-6EA1-8942-932C-A0696BEC2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34192" y="1235562"/>
            <a:ext cx="4037215" cy="403721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5DEFE8-24AF-47F7-B020-D4D76ABA1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391868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AE3873-25FC-4346-B1D5-82E5F9D95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39186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7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10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1D7F029F-9169-1040-9831-2F33A4987E80}"/>
              </a:ext>
            </a:extLst>
          </p:cNvPr>
          <p:cNvSpPr txBox="1"/>
          <p:nvPr/>
        </p:nvSpPr>
        <p:spPr>
          <a:xfrm>
            <a:off x="486137" y="555585"/>
            <a:ext cx="5724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chemeClr val="accent6"/>
                </a:solidFill>
              </a:rPr>
              <a:t>3. Vytvorte kanály pre spätnú väzbu	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17D3457-474A-8841-B4C8-44EDA66F0918}"/>
              </a:ext>
            </a:extLst>
          </p:cNvPr>
          <p:cNvSpPr txBox="1"/>
          <p:nvPr/>
        </p:nvSpPr>
        <p:spPr>
          <a:xfrm>
            <a:off x="763930" y="1307940"/>
            <a:ext cx="80096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000" dirty="0"/>
              <a:t>Uistite sa, že príležitosti na spätnú väzbu sú vždy otvorené, dostupné a ľahko sa dajú nájsť. Môžete pridať do svojho komunikačného centra jednoduchý formulár spätnej väzby, aby ľudia mohli poskytnúť spätnú väzbu vždy,  keď je to pre nich vhodné.</a:t>
            </a:r>
          </a:p>
          <a:p>
            <a:endParaRPr lang="sk-SK" dirty="0"/>
          </a:p>
        </p:txBody>
      </p:sp>
      <p:pic>
        <p:nvPicPr>
          <p:cNvPr id="5" name="Grafický objekt 4" descr="Dve bubliny reči">
            <a:extLst>
              <a:ext uri="{FF2B5EF4-FFF2-40B4-BE49-F238E27FC236}">
                <a16:creationId xmlns:a16="http://schemas.microsoft.com/office/drawing/2014/main" id="{BFF80FAC-E729-5045-9154-ABDEFC383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2415935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91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3DAF4AA-9270-40B5-B73C-B11B9A9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1D7F029F-9169-1040-9831-2F33A4987E80}"/>
              </a:ext>
            </a:extLst>
          </p:cNvPr>
          <p:cNvSpPr txBox="1"/>
          <p:nvPr/>
        </p:nvSpPr>
        <p:spPr>
          <a:xfrm>
            <a:off x="1371598" y="462743"/>
            <a:ext cx="5327375" cy="156002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4.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Budujte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sociálnych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sieťach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zmysel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pre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komunitu</a:t>
            </a:r>
            <a:r>
              <a:rPr lang="en-US" sz="2800" b="1" cap="all" spc="700" dirty="0"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17D3457-474A-8841-B4C8-44EDA66F0918}"/>
              </a:ext>
            </a:extLst>
          </p:cNvPr>
          <p:cNvSpPr txBox="1"/>
          <p:nvPr/>
        </p:nvSpPr>
        <p:spPr>
          <a:xfrm>
            <a:off x="1371600" y="2279373"/>
            <a:ext cx="6603357" cy="4422369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/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Komunity</a:t>
            </a:r>
            <a:r>
              <a:rPr lang="en-US" sz="2000" dirty="0"/>
              <a:t> </a:t>
            </a:r>
            <a:r>
              <a:rPr lang="en-US" sz="2000" dirty="0" err="1"/>
              <a:t>prirodzene</a:t>
            </a:r>
            <a:r>
              <a:rPr lang="en-US" sz="2000" dirty="0"/>
              <a:t> </a:t>
            </a:r>
            <a:r>
              <a:rPr lang="en-US" sz="2000" dirty="0" err="1"/>
              <a:t>stavajú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sociálnych</a:t>
            </a:r>
            <a:r>
              <a:rPr lang="en-US" sz="2000" dirty="0"/>
              <a:t> </a:t>
            </a:r>
            <a:r>
              <a:rPr lang="en-US" sz="2000" dirty="0" err="1"/>
              <a:t>médiách</a:t>
            </a:r>
            <a:r>
              <a:rPr lang="en-US" sz="2000" dirty="0"/>
              <a:t> - </a:t>
            </a:r>
            <a:r>
              <a:rPr lang="en-US" sz="2000" dirty="0" err="1"/>
              <a:t>na</a:t>
            </a:r>
            <a:r>
              <a:rPr lang="en-US" sz="2000" dirty="0"/>
              <a:t> to </a:t>
            </a:r>
            <a:r>
              <a:rPr lang="en-US" sz="2000" dirty="0" err="1"/>
              <a:t>sú</a:t>
            </a:r>
            <a:r>
              <a:rPr lang="en-US" sz="2000" dirty="0"/>
              <a:t> </a:t>
            </a:r>
            <a:r>
              <a:rPr lang="en-US" sz="2000" dirty="0" err="1"/>
              <a:t>určené</a:t>
            </a:r>
            <a:r>
              <a:rPr lang="en-US" sz="2000" dirty="0"/>
              <a:t>. 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Vytvorte</a:t>
            </a:r>
            <a:r>
              <a:rPr lang="en-US" sz="2000" dirty="0"/>
              <a:t> </a:t>
            </a:r>
            <a:r>
              <a:rPr lang="en-US" sz="2000" dirty="0" err="1"/>
              <a:t>skupinu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Facebooku</a:t>
            </a:r>
            <a:r>
              <a:rPr lang="en-US" sz="2000" dirty="0"/>
              <a:t>:  </a:t>
            </a:r>
            <a:r>
              <a:rPr lang="en-US" sz="2000" dirty="0" err="1"/>
              <a:t>Mnoho</a:t>
            </a:r>
            <a:r>
              <a:rPr lang="en-US" sz="2000" dirty="0"/>
              <a:t> </a:t>
            </a:r>
            <a:r>
              <a:rPr lang="en-US" sz="2000" dirty="0" err="1"/>
              <a:t>inštitúcií</a:t>
            </a:r>
            <a:r>
              <a:rPr lang="en-US" sz="2000" dirty="0"/>
              <a:t>, </a:t>
            </a:r>
            <a:r>
              <a:rPr lang="en-US" sz="2000" dirty="0" err="1"/>
              <a:t>komunít</a:t>
            </a:r>
            <a:r>
              <a:rPr lang="en-US" sz="2000" dirty="0"/>
              <a:t> a </a:t>
            </a:r>
            <a:r>
              <a:rPr lang="en-US" sz="2000" dirty="0" err="1"/>
              <a:t>organizácií</a:t>
            </a:r>
            <a:r>
              <a:rPr lang="en-US" sz="2000" dirty="0"/>
              <a:t> </a:t>
            </a:r>
            <a:r>
              <a:rPr lang="en-US" sz="2000" dirty="0" err="1"/>
              <a:t>váhalo</a:t>
            </a:r>
            <a:r>
              <a:rPr lang="en-US" sz="2000" dirty="0"/>
              <a:t> a </a:t>
            </a:r>
            <a:r>
              <a:rPr lang="en-US" sz="2000" dirty="0" err="1"/>
              <a:t>váha</a:t>
            </a:r>
            <a:r>
              <a:rPr lang="en-US" sz="2000" dirty="0"/>
              <a:t> s </a:t>
            </a:r>
            <a:r>
              <a:rPr lang="en-US" sz="2000" dirty="0" err="1"/>
              <a:t>vytvorením</a:t>
            </a:r>
            <a:r>
              <a:rPr lang="en-US" sz="2000" dirty="0"/>
              <a:t> </a:t>
            </a:r>
            <a:r>
              <a:rPr lang="en-US" sz="2000" dirty="0" err="1"/>
              <a:t>skupín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Facebooku</a:t>
            </a:r>
            <a:r>
              <a:rPr lang="en-US" sz="2000" dirty="0"/>
              <a:t> z </a:t>
            </a:r>
            <a:r>
              <a:rPr lang="en-US" sz="2000" dirty="0" err="1"/>
              <a:t>dôvodu</a:t>
            </a:r>
            <a:r>
              <a:rPr lang="en-US" sz="2000" dirty="0"/>
              <a:t> </a:t>
            </a:r>
            <a:r>
              <a:rPr lang="en-US" sz="2000" dirty="0" err="1"/>
              <a:t>obáv</a:t>
            </a:r>
            <a:r>
              <a:rPr lang="en-US" sz="2000" dirty="0"/>
              <a:t> z </a:t>
            </a:r>
            <a:r>
              <a:rPr lang="en-US" sz="2000" dirty="0" err="1"/>
              <a:t>negatívnych</a:t>
            </a:r>
            <a:r>
              <a:rPr lang="en-US" sz="2000" dirty="0"/>
              <a:t> </a:t>
            </a:r>
            <a:r>
              <a:rPr lang="en-US" sz="2000" dirty="0" err="1"/>
              <a:t>komentárov</a:t>
            </a:r>
            <a:r>
              <a:rPr lang="en-US" sz="2000" dirty="0"/>
              <a:t> </a:t>
            </a:r>
            <a:r>
              <a:rPr lang="en-US" sz="2000" dirty="0" err="1"/>
              <a:t>alebo</a:t>
            </a:r>
            <a:r>
              <a:rPr lang="en-US" sz="2000" dirty="0"/>
              <a:t> </a:t>
            </a:r>
            <a:r>
              <a:rPr lang="en-US" sz="2000" dirty="0" err="1"/>
              <a:t>spätnej</a:t>
            </a:r>
            <a:r>
              <a:rPr lang="en-US" sz="2000" dirty="0"/>
              <a:t> </a:t>
            </a:r>
            <a:r>
              <a:rPr lang="en-US" sz="2000" dirty="0" err="1"/>
              <a:t>väzby</a:t>
            </a:r>
            <a:r>
              <a:rPr lang="en-US" sz="2000" dirty="0"/>
              <a:t> od </a:t>
            </a:r>
            <a:r>
              <a:rPr lang="en-US" sz="2000" dirty="0" err="1"/>
              <a:t>svojich</a:t>
            </a:r>
            <a:r>
              <a:rPr lang="en-US" sz="2000" dirty="0"/>
              <a:t> </a:t>
            </a:r>
            <a:r>
              <a:rPr lang="en-US" sz="2000" dirty="0" err="1"/>
              <a:t>komunít</a:t>
            </a:r>
            <a:r>
              <a:rPr lang="en-US" sz="2000" dirty="0"/>
              <a:t>. </a:t>
            </a:r>
            <a:r>
              <a:rPr lang="en-US" sz="2000" dirty="0" err="1"/>
              <a:t>Vytvorte</a:t>
            </a:r>
            <a:r>
              <a:rPr lang="en-US" sz="2000" dirty="0"/>
              <a:t> </a:t>
            </a:r>
            <a:r>
              <a:rPr lang="en-US" sz="2000" dirty="0" err="1"/>
              <a:t>skupiny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Facebooku</a:t>
            </a:r>
            <a:r>
              <a:rPr lang="en-US" sz="2000" dirty="0"/>
              <a:t>, </a:t>
            </a:r>
            <a:r>
              <a:rPr lang="en-US" sz="2000" dirty="0" err="1"/>
              <a:t>ktorá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bude</a:t>
            </a:r>
            <a:r>
              <a:rPr lang="en-US" sz="2000" dirty="0"/>
              <a:t> </a:t>
            </a:r>
            <a:r>
              <a:rPr lang="en-US" sz="2000" dirty="0" err="1"/>
              <a:t>javiť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„</a:t>
            </a:r>
            <a:r>
              <a:rPr lang="en-US" sz="2000" dirty="0" err="1"/>
              <a:t>bezpečný</a:t>
            </a:r>
            <a:r>
              <a:rPr lang="en-US" sz="2000" dirty="0"/>
              <a:t> </a:t>
            </a:r>
            <a:r>
              <a:rPr lang="en-US" sz="2000" dirty="0" err="1"/>
              <a:t>priestor</a:t>
            </a:r>
            <a:r>
              <a:rPr lang="en-US" sz="2000" dirty="0"/>
              <a:t>“ </a:t>
            </a:r>
          </a:p>
          <a:p>
            <a:pPr marL="57150">
              <a:lnSpc>
                <a:spcPct val="110000"/>
              </a:lnSpc>
              <a:spcAft>
                <a:spcPts val="600"/>
              </a:spcAft>
            </a:pP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Dodržujte</a:t>
            </a:r>
            <a:r>
              <a:rPr lang="en-US" sz="2000" dirty="0"/>
              <a:t> </a:t>
            </a:r>
            <a:r>
              <a:rPr lang="en-US" sz="2000" dirty="0" err="1"/>
              <a:t>pravidlo</a:t>
            </a:r>
            <a:r>
              <a:rPr lang="en-US" sz="2000" dirty="0"/>
              <a:t> </a:t>
            </a:r>
            <a:r>
              <a:rPr lang="en-US" sz="2000" dirty="0" err="1"/>
              <a:t>tretín</a:t>
            </a:r>
            <a:r>
              <a:rPr lang="en-US" sz="2000" dirty="0"/>
              <a:t>: </a:t>
            </a:r>
            <a:r>
              <a:rPr lang="en-US" sz="2000" dirty="0" err="1"/>
              <a:t>Iba</a:t>
            </a:r>
            <a:r>
              <a:rPr lang="en-US" sz="2000" dirty="0"/>
              <a:t> </a:t>
            </a:r>
            <a:r>
              <a:rPr lang="en-US" sz="2000" dirty="0" err="1"/>
              <a:t>jedna</a:t>
            </a:r>
            <a:r>
              <a:rPr lang="en-US" sz="2000" dirty="0"/>
              <a:t> </a:t>
            </a:r>
            <a:r>
              <a:rPr lang="en-US" sz="2000" dirty="0" err="1"/>
              <a:t>tretina</a:t>
            </a:r>
            <a:r>
              <a:rPr lang="en-US" sz="2000" dirty="0"/>
              <a:t> </a:t>
            </a:r>
            <a:r>
              <a:rPr lang="en-US" sz="2000" dirty="0" err="1"/>
              <a:t>obsahu</a:t>
            </a:r>
            <a:r>
              <a:rPr lang="en-US" sz="2000" dirty="0"/>
              <a:t>, </a:t>
            </a:r>
            <a:r>
              <a:rPr lang="en-US" sz="2000" dirty="0" err="1"/>
              <a:t>ktorý</a:t>
            </a:r>
            <a:r>
              <a:rPr lang="en-US" sz="2000" dirty="0"/>
              <a:t> </a:t>
            </a:r>
            <a:r>
              <a:rPr lang="en-US" sz="2000" dirty="0" err="1"/>
              <a:t>zverejňujete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sociálnych</a:t>
            </a:r>
            <a:r>
              <a:rPr lang="en-US" sz="2000" dirty="0"/>
              <a:t> </a:t>
            </a:r>
            <a:r>
              <a:rPr lang="en-US" sz="2000" dirty="0" err="1"/>
              <a:t>sieťach</a:t>
            </a:r>
            <a:r>
              <a:rPr lang="en-US" sz="2000" dirty="0"/>
              <a:t>, by mala </a:t>
            </a:r>
            <a:r>
              <a:rPr lang="en-US" sz="2000" dirty="0" err="1"/>
              <a:t>zodpovedať</a:t>
            </a:r>
            <a:r>
              <a:rPr lang="en-US" sz="2000" dirty="0"/>
              <a:t> </a:t>
            </a:r>
            <a:r>
              <a:rPr lang="en-US" sz="2000" dirty="0" err="1"/>
              <a:t>vašim</a:t>
            </a:r>
            <a:r>
              <a:rPr lang="en-US" sz="2000" dirty="0"/>
              <a:t> </a:t>
            </a:r>
            <a:r>
              <a:rPr lang="en-US" sz="2000" dirty="0" err="1"/>
              <a:t>potrebám</a:t>
            </a:r>
            <a:r>
              <a:rPr lang="en-US" sz="2000" dirty="0"/>
              <a:t>. </a:t>
            </a:r>
            <a:r>
              <a:rPr lang="en-US" sz="2000" dirty="0" err="1"/>
              <a:t>Zvyšné</a:t>
            </a:r>
            <a:r>
              <a:rPr lang="en-US" sz="2000" dirty="0"/>
              <a:t> </a:t>
            </a:r>
            <a:r>
              <a:rPr lang="en-US" sz="2000" dirty="0" err="1"/>
              <a:t>dve</a:t>
            </a:r>
            <a:r>
              <a:rPr lang="en-US" sz="2000" dirty="0"/>
              <a:t> </a:t>
            </a:r>
            <a:r>
              <a:rPr lang="en-US" sz="2000" dirty="0" err="1"/>
              <a:t>tretiny</a:t>
            </a:r>
            <a:r>
              <a:rPr lang="en-US" sz="2000" dirty="0"/>
              <a:t> by </a:t>
            </a:r>
            <a:r>
              <a:rPr lang="en-US" sz="2000" dirty="0" err="1"/>
              <a:t>mali</a:t>
            </a:r>
            <a:r>
              <a:rPr lang="en-US" sz="2000" dirty="0"/>
              <a:t> </a:t>
            </a:r>
            <a:r>
              <a:rPr lang="en-US" sz="2000" dirty="0" err="1"/>
              <a:t>byť</a:t>
            </a:r>
            <a:r>
              <a:rPr lang="en-US" sz="2000" dirty="0"/>
              <a:t> </a:t>
            </a:r>
            <a:r>
              <a:rPr lang="en-US" sz="2000" dirty="0" err="1"/>
              <a:t>obsahom</a:t>
            </a:r>
            <a:r>
              <a:rPr lang="en-US" sz="2000" dirty="0"/>
              <a:t>, </a:t>
            </a:r>
            <a:r>
              <a:rPr lang="en-US" sz="2000" dirty="0" err="1"/>
              <a:t>ktorý</a:t>
            </a:r>
            <a:r>
              <a:rPr lang="en-US" sz="2000" dirty="0"/>
              <a:t> </a:t>
            </a:r>
            <a:r>
              <a:rPr lang="en-US" sz="2000" dirty="0" err="1"/>
              <a:t>chcú</a:t>
            </a:r>
            <a:r>
              <a:rPr lang="en-US" sz="2000" dirty="0"/>
              <a:t> </a:t>
            </a:r>
            <a:r>
              <a:rPr lang="en-US" sz="2000" dirty="0" err="1"/>
              <a:t>vidieť</a:t>
            </a:r>
            <a:r>
              <a:rPr lang="en-US" sz="2000" dirty="0"/>
              <a:t>.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D5E60A-D6B1-4F21-A993-313958AF0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15300" y="-4"/>
            <a:ext cx="4076699" cy="685800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9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7BB16B-E108-4C64-97D5-7AC67CC5E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6724863" y="1390436"/>
            <a:ext cx="6857572" cy="4076700"/>
          </a:xfrm>
          <a:prstGeom prst="rect">
            <a:avLst/>
          </a:prstGeom>
          <a:gradFill>
            <a:gsLst>
              <a:gs pos="0">
                <a:schemeClr val="accent4">
                  <a:alpha val="13000"/>
                </a:schemeClr>
              </a:gs>
              <a:gs pos="99000">
                <a:schemeClr val="accent2">
                  <a:alpha val="5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F6A003-4671-4F7B-A12E-2946D61E4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6785110" y="1451112"/>
            <a:ext cx="6858001" cy="3955771"/>
          </a:xfrm>
          <a:prstGeom prst="rect">
            <a:avLst/>
          </a:prstGeom>
          <a:gradFill>
            <a:gsLst>
              <a:gs pos="0">
                <a:schemeClr val="accent6">
                  <a:alpha val="0"/>
                </a:schemeClr>
              </a:gs>
              <a:gs pos="72000">
                <a:schemeClr val="tx2">
                  <a:lumMod val="75000"/>
                  <a:lumOff val="25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fický objekt 4" descr="Popliesť">
            <a:extLst>
              <a:ext uri="{FF2B5EF4-FFF2-40B4-BE49-F238E27FC236}">
                <a16:creationId xmlns:a16="http://schemas.microsoft.com/office/drawing/2014/main" id="{EBEA0CE9-5DF8-6C47-8352-292C30F9C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9796" y="1028699"/>
            <a:ext cx="4076701" cy="407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13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1D6A2A3-F101-46F7-8B6F-1C699CAF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1D7F029F-9169-1040-9831-2F33A4987E80}"/>
              </a:ext>
            </a:extLst>
          </p:cNvPr>
          <p:cNvSpPr txBox="1"/>
          <p:nvPr/>
        </p:nvSpPr>
        <p:spPr>
          <a:xfrm>
            <a:off x="1371600" y="457200"/>
            <a:ext cx="4911393" cy="155672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5.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Oslavujte</a:t>
            </a:r>
            <a:r>
              <a:rPr lang="en-US" sz="32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so </a:t>
            </a:r>
            <a:r>
              <a:rPr lang="en-US" sz="32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svojou</a:t>
            </a:r>
            <a:r>
              <a:rPr lang="en-US" sz="32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komunitou</a:t>
            </a:r>
            <a:r>
              <a:rPr lang="en-US" sz="3600" b="1" cap="all" spc="700" dirty="0"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17D3457-474A-8841-B4C8-44EDA66F0918}"/>
              </a:ext>
            </a:extLst>
          </p:cNvPr>
          <p:cNvSpPr txBox="1"/>
          <p:nvPr/>
        </p:nvSpPr>
        <p:spPr>
          <a:xfrm>
            <a:off x="1371601" y="2345635"/>
            <a:ext cx="4911392" cy="358394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Oslava</a:t>
            </a:r>
            <a:r>
              <a:rPr lang="en-US" dirty="0"/>
              <a:t> </a:t>
            </a:r>
            <a:r>
              <a:rPr lang="en-US" dirty="0" err="1"/>
              <a:t>úspechov</a:t>
            </a:r>
            <a:r>
              <a:rPr lang="en-US" dirty="0"/>
              <a:t>, </a:t>
            </a:r>
            <a:r>
              <a:rPr lang="en-US" dirty="0" err="1"/>
              <a:t>víťazstiev</a:t>
            </a:r>
            <a:r>
              <a:rPr lang="en-US" dirty="0"/>
              <a:t> a </a:t>
            </a:r>
            <a:r>
              <a:rPr lang="en-US" dirty="0" err="1"/>
              <a:t>míľnikov</a:t>
            </a:r>
            <a:r>
              <a:rPr lang="en-US" dirty="0"/>
              <a:t> je </a:t>
            </a:r>
            <a:r>
              <a:rPr lang="en-US" dirty="0" err="1"/>
              <a:t>jedným</a:t>
            </a:r>
            <a:r>
              <a:rPr lang="en-US" dirty="0"/>
              <a:t> z </a:t>
            </a:r>
            <a:r>
              <a:rPr lang="en-US" dirty="0" err="1"/>
              <a:t>najefektívnejších</a:t>
            </a:r>
            <a:r>
              <a:rPr lang="en-US" dirty="0"/>
              <a:t> </a:t>
            </a:r>
            <a:r>
              <a:rPr lang="en-US" dirty="0" err="1"/>
              <a:t>spôsobov</a:t>
            </a:r>
            <a:r>
              <a:rPr lang="en-US" dirty="0"/>
              <a:t> </a:t>
            </a:r>
            <a:r>
              <a:rPr lang="en-US" dirty="0" err="1"/>
              <a:t>vytvárania</a:t>
            </a:r>
            <a:r>
              <a:rPr lang="en-US" dirty="0"/>
              <a:t> </a:t>
            </a:r>
            <a:r>
              <a:rPr lang="en-US" dirty="0" err="1"/>
              <a:t>komunity</a:t>
            </a:r>
            <a:r>
              <a:rPr lang="en-US" dirty="0"/>
              <a:t> - </a:t>
            </a:r>
            <a:r>
              <a:rPr lang="en-US" dirty="0" err="1"/>
              <a:t>najmä</a:t>
            </a:r>
            <a:r>
              <a:rPr lang="en-US" dirty="0"/>
              <a:t> </a:t>
            </a:r>
            <a:r>
              <a:rPr lang="en-US" dirty="0" err="1"/>
              <a:t>keď</a:t>
            </a:r>
            <a:r>
              <a:rPr lang="en-US" dirty="0"/>
              <a:t> </a:t>
            </a:r>
            <a:r>
              <a:rPr lang="en-US" dirty="0" err="1"/>
              <a:t>nemôžeme</a:t>
            </a:r>
            <a:r>
              <a:rPr lang="en-US" dirty="0"/>
              <a:t> </a:t>
            </a:r>
            <a:r>
              <a:rPr lang="en-US" dirty="0" err="1"/>
              <a:t>byť</a:t>
            </a:r>
            <a:r>
              <a:rPr lang="en-US" dirty="0"/>
              <a:t> </a:t>
            </a:r>
            <a:r>
              <a:rPr lang="en-US" dirty="0" err="1"/>
              <a:t>spolu</a:t>
            </a:r>
            <a:r>
              <a:rPr lang="en-US" dirty="0"/>
              <a:t>.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 </a:t>
            </a:r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Každý</a:t>
            </a:r>
            <a:r>
              <a:rPr lang="en-US" dirty="0"/>
              <a:t> </a:t>
            </a:r>
            <a:r>
              <a:rPr lang="en-US" dirty="0" err="1"/>
              <a:t>týždeň</a:t>
            </a:r>
            <a:r>
              <a:rPr lang="en-US" dirty="0"/>
              <a:t> </a:t>
            </a:r>
            <a:r>
              <a:rPr lang="en-US" dirty="0" err="1"/>
              <a:t>nájdite</a:t>
            </a:r>
            <a:r>
              <a:rPr lang="en-US" dirty="0"/>
              <a:t> </a:t>
            </a:r>
            <a:r>
              <a:rPr lang="en-US" dirty="0" err="1"/>
              <a:t>spôsoby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osláviť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komunitu</a:t>
            </a:r>
            <a:r>
              <a:rPr lang="en-US" dirty="0"/>
              <a:t> a </a:t>
            </a:r>
            <a:r>
              <a:rPr lang="en-US" dirty="0" err="1"/>
              <a:t>jej</a:t>
            </a:r>
            <a:r>
              <a:rPr lang="en-US" dirty="0"/>
              <a:t> </a:t>
            </a:r>
            <a:r>
              <a:rPr lang="en-US" dirty="0" err="1"/>
              <a:t>úspechy</a:t>
            </a:r>
            <a:r>
              <a:rPr lang="en-US" dirty="0"/>
              <a:t> v </a:t>
            </a:r>
            <a:r>
              <a:rPr lang="en-US" dirty="0" err="1"/>
              <a:t>rámci</a:t>
            </a:r>
            <a:r>
              <a:rPr lang="en-US" dirty="0"/>
              <a:t> </a:t>
            </a:r>
            <a:r>
              <a:rPr lang="en-US" dirty="0" err="1"/>
              <a:t>vašej</a:t>
            </a:r>
            <a:r>
              <a:rPr lang="en-US" dirty="0"/>
              <a:t> </a:t>
            </a:r>
            <a:r>
              <a:rPr lang="en-US" dirty="0" err="1"/>
              <a:t>komunikácie</a:t>
            </a:r>
            <a:r>
              <a:rPr lang="en-US" dirty="0"/>
              <a:t> - a </a:t>
            </a:r>
            <a:r>
              <a:rPr lang="en-US" dirty="0" err="1"/>
              <a:t>dajte</a:t>
            </a:r>
            <a:r>
              <a:rPr lang="en-US" dirty="0"/>
              <a:t> </a:t>
            </a:r>
            <a:r>
              <a:rPr lang="en-US" dirty="0" err="1"/>
              <a:t>jej</a:t>
            </a:r>
            <a:r>
              <a:rPr lang="en-US" dirty="0"/>
              <a:t> </a:t>
            </a:r>
            <a:r>
              <a:rPr lang="en-US" dirty="0" err="1"/>
              <a:t>trvalý</a:t>
            </a:r>
            <a:r>
              <a:rPr lang="en-US" dirty="0"/>
              <a:t> </a:t>
            </a:r>
            <a:r>
              <a:rPr lang="en-US" dirty="0" err="1"/>
              <a:t>domov</a:t>
            </a:r>
            <a:r>
              <a:rPr lang="en-US" dirty="0"/>
              <a:t> </a:t>
            </a:r>
            <a:r>
              <a:rPr lang="en-US" dirty="0" err="1"/>
              <a:t>vo</a:t>
            </a:r>
            <a:r>
              <a:rPr lang="en-US" dirty="0"/>
              <a:t> </a:t>
            </a:r>
            <a:r>
              <a:rPr lang="en-US" dirty="0" err="1"/>
              <a:t>svojom</a:t>
            </a:r>
            <a:r>
              <a:rPr lang="en-US" dirty="0"/>
              <a:t> </a:t>
            </a:r>
            <a:r>
              <a:rPr lang="en-US" dirty="0" err="1"/>
              <a:t>komunikačnom</a:t>
            </a:r>
            <a:r>
              <a:rPr lang="en-US" dirty="0"/>
              <a:t> </a:t>
            </a:r>
            <a:r>
              <a:rPr lang="en-US" dirty="0" err="1"/>
              <a:t>centre</a:t>
            </a:r>
            <a:r>
              <a:rPr lang="en-US" dirty="0"/>
              <a:t>.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Grafický objekt 4" descr="Balóny">
            <a:extLst>
              <a:ext uri="{FF2B5EF4-FFF2-40B4-BE49-F238E27FC236}">
                <a16:creationId xmlns:a16="http://schemas.microsoft.com/office/drawing/2014/main" id="{DFF0DE83-73BE-284B-ABC6-E6D144FC6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4639" y="648307"/>
            <a:ext cx="5090161" cy="509016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29E760E-527D-4053-A309-F2BDE1250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0800"/>
            <a:ext cx="12191999" cy="457198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53D448-4ED1-429A-A28C-8316DE7CA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8"/>
            <a:ext cx="8153396" cy="448831"/>
          </a:xfrm>
          <a:prstGeom prst="rect">
            <a:avLst/>
          </a:prstGeom>
          <a:gradFill>
            <a:gsLst>
              <a:gs pos="0">
                <a:schemeClr val="accent5">
                  <a:alpha val="5000"/>
                </a:schemeClr>
              </a:gs>
              <a:gs pos="99000">
                <a:schemeClr val="accent5">
                  <a:alpha val="72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40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1D6A2A3-F101-46F7-8B6F-1C699CAF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1D7F029F-9169-1040-9831-2F33A4987E80}"/>
              </a:ext>
            </a:extLst>
          </p:cNvPr>
          <p:cNvSpPr txBox="1"/>
          <p:nvPr/>
        </p:nvSpPr>
        <p:spPr>
          <a:xfrm>
            <a:off x="1371600" y="457200"/>
            <a:ext cx="4911393" cy="155672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6.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Vypracujte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komunikačný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plán</a:t>
            </a:r>
            <a:r>
              <a:rPr lang="en-US" sz="28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pre </a:t>
            </a:r>
            <a:r>
              <a:rPr lang="en-US" sz="28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komunity</a:t>
            </a:r>
            <a:r>
              <a:rPr lang="en-US" sz="2800" b="1" cap="all" spc="700" dirty="0"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17D3457-474A-8841-B4C8-44EDA66F0918}"/>
              </a:ext>
            </a:extLst>
          </p:cNvPr>
          <p:cNvSpPr txBox="1"/>
          <p:nvPr/>
        </p:nvSpPr>
        <p:spPr>
          <a:xfrm>
            <a:off x="1371601" y="2345635"/>
            <a:ext cx="4911392" cy="358394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 err="1"/>
              <a:t>Vaša</a:t>
            </a:r>
            <a:r>
              <a:rPr lang="en-US" sz="2000" dirty="0"/>
              <a:t> </a:t>
            </a:r>
            <a:r>
              <a:rPr lang="en-US" sz="2000" dirty="0" err="1"/>
              <a:t>komunikačná</a:t>
            </a:r>
            <a:r>
              <a:rPr lang="en-US" sz="2000" dirty="0"/>
              <a:t> </a:t>
            </a:r>
            <a:r>
              <a:rPr lang="en-US" sz="2000" dirty="0" err="1"/>
              <a:t>stratégia</a:t>
            </a:r>
            <a:r>
              <a:rPr lang="en-US" sz="2000" dirty="0"/>
              <a:t> by mala </a:t>
            </a:r>
            <a:r>
              <a:rPr lang="en-US" sz="2000" dirty="0" err="1"/>
              <a:t>obsahovať</a:t>
            </a:r>
            <a:r>
              <a:rPr lang="en-US" sz="2000" dirty="0"/>
              <a:t>:</a:t>
            </a:r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Platformy, </a:t>
            </a:r>
            <a:r>
              <a:rPr lang="en-US" sz="2000" dirty="0" err="1"/>
              <a:t>ktoré</a:t>
            </a:r>
            <a:r>
              <a:rPr lang="en-US" sz="2000" dirty="0"/>
              <a:t>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komunity</a:t>
            </a:r>
            <a:r>
              <a:rPr lang="en-US" sz="2000" dirty="0"/>
              <a:t> </a:t>
            </a:r>
            <a:r>
              <a:rPr lang="en-US" sz="2000" dirty="0" err="1"/>
              <a:t>používajú</a:t>
            </a:r>
            <a:endParaRPr lang="en-US" sz="2000" dirty="0"/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Obsah</a:t>
            </a:r>
            <a:r>
              <a:rPr lang="en-US" sz="2000" dirty="0"/>
              <a:t> (</a:t>
            </a:r>
            <a:r>
              <a:rPr lang="en-US" sz="2000" dirty="0" err="1"/>
              <a:t>závisí</a:t>
            </a:r>
            <a:r>
              <a:rPr lang="en-US" sz="2000" dirty="0"/>
              <a:t> od toho </a:t>
            </a:r>
            <a:r>
              <a:rPr lang="en-US" sz="2000" dirty="0" err="1"/>
              <a:t>čo</a:t>
            </a:r>
            <a:r>
              <a:rPr lang="en-US" sz="2000" dirty="0"/>
              <a:t> a </a:t>
            </a:r>
            <a:r>
              <a:rPr lang="en-US" sz="2000" dirty="0" err="1"/>
              <a:t>kedy</a:t>
            </a:r>
            <a:r>
              <a:rPr lang="en-US" sz="2000" dirty="0"/>
              <a:t> </a:t>
            </a:r>
            <a:r>
              <a:rPr lang="en-US" sz="2000" dirty="0" err="1"/>
              <a:t>zdieľate</a:t>
            </a:r>
            <a:r>
              <a:rPr lang="en-US" sz="2000" dirty="0"/>
              <a:t>)</a:t>
            </a:r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Predvídateľný</a:t>
            </a:r>
            <a:r>
              <a:rPr lang="en-US" sz="2000" dirty="0"/>
              <a:t> </a:t>
            </a:r>
            <a:r>
              <a:rPr lang="en-US" sz="2000" dirty="0" err="1"/>
              <a:t>plán</a:t>
            </a:r>
            <a:r>
              <a:rPr lang="en-US" sz="2000" dirty="0"/>
              <a:t> </a:t>
            </a:r>
            <a:r>
              <a:rPr lang="en-US" sz="2000" dirty="0" err="1"/>
              <a:t>komunikácie</a:t>
            </a:r>
            <a:endParaRPr lang="en-US" sz="2000" dirty="0"/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Segmentácia</a:t>
            </a:r>
            <a:r>
              <a:rPr lang="en-US" sz="2000" dirty="0"/>
              <a:t> a </a:t>
            </a:r>
            <a:r>
              <a:rPr lang="en-US" sz="2000" dirty="0" err="1"/>
              <a:t>zacielenie</a:t>
            </a:r>
            <a:endParaRPr lang="en-US" sz="2000" dirty="0"/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Grafický objekt 4" descr="Graf grafu a poznámky s ceruziek">
            <a:extLst>
              <a:ext uri="{FF2B5EF4-FFF2-40B4-BE49-F238E27FC236}">
                <a16:creationId xmlns:a16="http://schemas.microsoft.com/office/drawing/2014/main" id="{B9D9305B-0695-CE40-912E-1FF888E8B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4639" y="648307"/>
            <a:ext cx="5090161" cy="509016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29E760E-527D-4053-A309-F2BDE1250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0800"/>
            <a:ext cx="12191999" cy="457198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53D448-4ED1-429A-A28C-8316DE7CA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8"/>
            <a:ext cx="8153396" cy="448831"/>
          </a:xfrm>
          <a:prstGeom prst="rect">
            <a:avLst/>
          </a:prstGeom>
          <a:gradFill>
            <a:gsLst>
              <a:gs pos="0">
                <a:schemeClr val="accent5">
                  <a:alpha val="5000"/>
                </a:schemeClr>
              </a:gs>
              <a:gs pos="99000">
                <a:schemeClr val="accent5">
                  <a:alpha val="72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71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643CFF5-3073-44B6-9A56-4CAF096F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1D7F029F-9169-1040-9831-2F33A4987E80}"/>
              </a:ext>
            </a:extLst>
          </p:cNvPr>
          <p:cNvSpPr txBox="1"/>
          <p:nvPr/>
        </p:nvSpPr>
        <p:spPr>
          <a:xfrm>
            <a:off x="1371600" y="457200"/>
            <a:ext cx="5868785" cy="155672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7. </a:t>
            </a:r>
            <a:r>
              <a:rPr lang="en-US" sz="32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Monitorovanie</a:t>
            </a:r>
            <a:r>
              <a:rPr lang="en-US" sz="3200" b="1" cap="all" spc="7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cap="all" spc="7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angažovanosti</a:t>
            </a:r>
            <a:r>
              <a:rPr lang="en-US" sz="3600" b="1" cap="all" spc="700" dirty="0"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17D3457-474A-8841-B4C8-44EDA66F0918}"/>
              </a:ext>
            </a:extLst>
          </p:cNvPr>
          <p:cNvSpPr txBox="1"/>
          <p:nvPr/>
        </p:nvSpPr>
        <p:spPr>
          <a:xfrm>
            <a:off x="1371600" y="2344189"/>
            <a:ext cx="6545484" cy="3750426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Jediným</a:t>
            </a:r>
            <a:r>
              <a:rPr lang="en-US" sz="2000" dirty="0"/>
              <a:t> </a:t>
            </a:r>
            <a:r>
              <a:rPr lang="en-US" sz="2000" dirty="0" err="1"/>
              <a:t>spôsobom</a:t>
            </a:r>
            <a:r>
              <a:rPr lang="en-US" sz="2000" dirty="0"/>
              <a:t>,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zistiť</a:t>
            </a:r>
            <a:r>
              <a:rPr lang="en-US" sz="2000" dirty="0"/>
              <a:t>, </a:t>
            </a:r>
            <a:r>
              <a:rPr lang="en-US" sz="2000" dirty="0" err="1"/>
              <a:t>či</a:t>
            </a:r>
            <a:r>
              <a:rPr lang="en-US" sz="2000" dirty="0"/>
              <a:t> </a:t>
            </a:r>
            <a:r>
              <a:rPr lang="en-US" sz="2000" dirty="0" err="1"/>
              <a:t>vaše</a:t>
            </a:r>
            <a:r>
              <a:rPr lang="en-US" sz="2000" dirty="0"/>
              <a:t> </a:t>
            </a:r>
            <a:r>
              <a:rPr lang="en-US" sz="2000" dirty="0" err="1"/>
              <a:t>komunikačné</a:t>
            </a:r>
            <a:r>
              <a:rPr lang="en-US" sz="2000" dirty="0"/>
              <a:t> </a:t>
            </a:r>
            <a:r>
              <a:rPr lang="en-US" sz="2000" dirty="0" err="1"/>
              <a:t>stratégie</a:t>
            </a:r>
            <a:r>
              <a:rPr lang="en-US" sz="2000" dirty="0"/>
              <a:t> </a:t>
            </a:r>
            <a:r>
              <a:rPr lang="en-US" sz="2000" dirty="0" err="1"/>
              <a:t>fungujú</a:t>
            </a:r>
            <a:r>
              <a:rPr lang="en-US" sz="2000" dirty="0"/>
              <a:t>, je </a:t>
            </a:r>
            <a:r>
              <a:rPr lang="en-US" sz="2000" dirty="0" err="1"/>
              <a:t>meranie</a:t>
            </a:r>
            <a:r>
              <a:rPr lang="en-US" sz="2000" dirty="0"/>
              <a:t> a </a:t>
            </a:r>
            <a:r>
              <a:rPr lang="en-US" sz="2000" dirty="0" err="1"/>
              <a:t>prispôsobenie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. </a:t>
            </a:r>
            <a:r>
              <a:rPr lang="en-US" sz="2000" dirty="0" err="1"/>
              <a:t>Pred</a:t>
            </a:r>
            <a:r>
              <a:rPr lang="en-US" sz="2000" dirty="0"/>
              <a:t> </a:t>
            </a:r>
            <a:r>
              <a:rPr lang="en-US" sz="2000" dirty="0" err="1"/>
              <a:t>implementáciou</a:t>
            </a:r>
            <a:r>
              <a:rPr lang="en-US" sz="2000" dirty="0"/>
              <a:t> </a:t>
            </a:r>
            <a:r>
              <a:rPr lang="en-US" sz="2000" dirty="0" err="1"/>
              <a:t>novej</a:t>
            </a:r>
            <a:r>
              <a:rPr lang="en-US" sz="2000" dirty="0"/>
              <a:t> </a:t>
            </a:r>
            <a:r>
              <a:rPr lang="en-US" sz="2000" dirty="0" err="1"/>
              <a:t>komunikačnej</a:t>
            </a:r>
            <a:r>
              <a:rPr lang="en-US" sz="2000" dirty="0"/>
              <a:t> </a:t>
            </a:r>
            <a:r>
              <a:rPr lang="en-US" sz="2000" dirty="0" err="1"/>
              <a:t>stratégie</a:t>
            </a:r>
            <a:r>
              <a:rPr lang="en-US" sz="2000" dirty="0"/>
              <a:t> </a:t>
            </a:r>
            <a:r>
              <a:rPr lang="en-US" sz="2000" dirty="0" err="1"/>
              <a:t>definujte</a:t>
            </a:r>
            <a:r>
              <a:rPr lang="en-US" sz="2000" dirty="0"/>
              <a:t> </a:t>
            </a:r>
            <a:r>
              <a:rPr lang="en-US" sz="2000" dirty="0" err="1"/>
              <a:t>metriky</a:t>
            </a:r>
            <a:r>
              <a:rPr lang="en-US" sz="2000" dirty="0"/>
              <a:t>, </a:t>
            </a:r>
            <a:r>
              <a:rPr lang="en-US" sz="2000" dirty="0" err="1"/>
              <a:t>ktoré</a:t>
            </a:r>
            <a:r>
              <a:rPr lang="en-US" sz="2000" dirty="0"/>
              <a:t> </a:t>
            </a:r>
            <a:r>
              <a:rPr lang="en-US" sz="2000" dirty="0" err="1"/>
              <a:t>použijete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meranie</a:t>
            </a:r>
            <a:r>
              <a:rPr lang="en-US" sz="2000" dirty="0"/>
              <a:t> </a:t>
            </a:r>
            <a:r>
              <a:rPr lang="en-US" sz="2000" dirty="0" err="1"/>
              <a:t>interakcie</a:t>
            </a:r>
            <a:r>
              <a:rPr lang="en-US" sz="2000" dirty="0"/>
              <a:t>, a </a:t>
            </a:r>
            <a:r>
              <a:rPr lang="en-US" sz="2000" dirty="0" err="1"/>
              <a:t>určte</a:t>
            </a:r>
            <a:r>
              <a:rPr lang="en-US" sz="2000" dirty="0"/>
              <a:t> </a:t>
            </a:r>
            <a:r>
              <a:rPr lang="en-US" sz="2000" dirty="0" err="1"/>
              <a:t>svoje</a:t>
            </a:r>
            <a:r>
              <a:rPr lang="en-US" sz="2000" dirty="0"/>
              <a:t> </a:t>
            </a:r>
            <a:r>
              <a:rPr lang="en-US" sz="2000" dirty="0" err="1"/>
              <a:t>súčasné</a:t>
            </a:r>
            <a:r>
              <a:rPr lang="en-US" sz="2000" dirty="0"/>
              <a:t> </a:t>
            </a:r>
            <a:r>
              <a:rPr lang="en-US" sz="2000" dirty="0" err="1"/>
              <a:t>miery</a:t>
            </a:r>
            <a:r>
              <a:rPr lang="en-US" sz="2000" dirty="0"/>
              <a:t> </a:t>
            </a:r>
            <a:r>
              <a:rPr lang="en-US" sz="2000" dirty="0" err="1"/>
              <a:t>interakcie</a:t>
            </a:r>
            <a:r>
              <a:rPr lang="en-US" sz="2000" dirty="0"/>
              <a:t>. </a:t>
            </a:r>
            <a:r>
              <a:rPr lang="en-US" sz="2000" dirty="0" err="1"/>
              <a:t>Potom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stanovte</a:t>
            </a:r>
            <a:r>
              <a:rPr lang="en-US" sz="2000" dirty="0"/>
              <a:t> </a:t>
            </a:r>
            <a:r>
              <a:rPr lang="en-US" sz="2000" dirty="0" err="1"/>
              <a:t>ciele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časovej</a:t>
            </a:r>
            <a:r>
              <a:rPr lang="en-US" sz="2000" dirty="0"/>
              <a:t> </a:t>
            </a:r>
            <a:r>
              <a:rPr lang="en-US" sz="2000" dirty="0" err="1"/>
              <a:t>osi</a:t>
            </a:r>
            <a:r>
              <a:rPr lang="en-US" sz="2000" dirty="0"/>
              <a:t>, </a:t>
            </a:r>
            <a:r>
              <a:rPr lang="en-US" sz="2000" dirty="0" err="1"/>
              <a:t>znova</a:t>
            </a:r>
            <a:r>
              <a:rPr lang="en-US" sz="2000" dirty="0"/>
              <a:t> </a:t>
            </a:r>
            <a:r>
              <a:rPr lang="en-US" sz="2000" dirty="0" err="1"/>
              <a:t>zmerajte</a:t>
            </a:r>
            <a:r>
              <a:rPr lang="en-US" sz="2000" dirty="0"/>
              <a:t> a </a:t>
            </a:r>
            <a:r>
              <a:rPr lang="en-US" sz="2000" dirty="0" err="1"/>
              <a:t>urobte</a:t>
            </a:r>
            <a:r>
              <a:rPr lang="en-US" sz="2000" dirty="0"/>
              <a:t> </a:t>
            </a:r>
            <a:r>
              <a:rPr lang="en-US" sz="2000" dirty="0" err="1"/>
              <a:t>úpravy</a:t>
            </a:r>
            <a:r>
              <a:rPr lang="en-US" sz="2000" dirty="0"/>
              <a:t>.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 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Miera</a:t>
            </a:r>
            <a:r>
              <a:rPr lang="en-US" sz="2000" dirty="0"/>
              <a:t> </a:t>
            </a:r>
            <a:r>
              <a:rPr lang="en-US" sz="2000" dirty="0" err="1"/>
              <a:t>zapojenia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dá</a:t>
            </a:r>
            <a:r>
              <a:rPr lang="en-US" sz="2000" dirty="0"/>
              <a:t> </a:t>
            </a:r>
            <a:r>
              <a:rPr lang="en-US" sz="2000" dirty="0" err="1"/>
              <a:t>merať</a:t>
            </a:r>
            <a:r>
              <a:rPr lang="en-US" sz="2000" dirty="0"/>
              <a:t>:</a:t>
            </a:r>
          </a:p>
          <a:p>
            <a:pPr lvl="1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Počtom</a:t>
            </a:r>
            <a:r>
              <a:rPr lang="en-US" sz="2000" dirty="0"/>
              <a:t> </a:t>
            </a:r>
            <a:r>
              <a:rPr lang="en-US" sz="2000" dirty="0" err="1"/>
              <a:t>otvorenia</a:t>
            </a:r>
            <a:r>
              <a:rPr lang="en-US" sz="2000" dirty="0"/>
              <a:t> e-</a:t>
            </a:r>
            <a:r>
              <a:rPr lang="en-US" sz="2000" dirty="0" err="1"/>
              <a:t>mailu</a:t>
            </a:r>
            <a:endParaRPr lang="en-US" sz="2000" dirty="0"/>
          </a:p>
          <a:p>
            <a:pPr lvl="1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Miera</a:t>
            </a:r>
            <a:r>
              <a:rPr lang="en-US" sz="2000" dirty="0"/>
              <a:t> </a:t>
            </a:r>
            <a:r>
              <a:rPr lang="en-US" sz="2000" dirty="0" err="1"/>
              <a:t>prekliknutia</a:t>
            </a:r>
            <a:endParaRPr lang="en-US" sz="2000" dirty="0"/>
          </a:p>
          <a:p>
            <a:pPr lvl="1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Sociálne</a:t>
            </a:r>
            <a:r>
              <a:rPr lang="en-US" sz="2000" dirty="0"/>
              <a:t> </a:t>
            </a:r>
            <a:r>
              <a:rPr lang="en-US" sz="2000" dirty="0" err="1"/>
              <a:t>médiá</a:t>
            </a:r>
            <a:r>
              <a:rPr lang="en-US" sz="2000" dirty="0"/>
              <a:t> </a:t>
            </a:r>
            <a:r>
              <a:rPr lang="en-US" sz="2000" dirty="0" err="1"/>
              <a:t>uverejňujú</a:t>
            </a:r>
            <a:r>
              <a:rPr lang="en-US" sz="2000" dirty="0"/>
              <a:t> </a:t>
            </a:r>
            <a:r>
              <a:rPr lang="en-US" sz="2000" dirty="0" err="1"/>
              <a:t>lajky</a:t>
            </a:r>
            <a:r>
              <a:rPr lang="en-US" sz="2000" dirty="0"/>
              <a:t>, </a:t>
            </a:r>
            <a:r>
              <a:rPr lang="en-US" sz="2000" dirty="0" err="1"/>
              <a:t>komentáre</a:t>
            </a:r>
            <a:r>
              <a:rPr lang="en-US" sz="2000" dirty="0"/>
              <a:t> a </a:t>
            </a:r>
            <a:r>
              <a:rPr lang="en-US" sz="2000" dirty="0" err="1"/>
              <a:t>zdieľania</a:t>
            </a:r>
            <a:endParaRPr lang="en-US" sz="20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Grafický objekt 4" descr="Používatelia výplň plnou farbou">
            <a:extLst>
              <a:ext uri="{FF2B5EF4-FFF2-40B4-BE49-F238E27FC236}">
                <a16:creationId xmlns:a16="http://schemas.microsoft.com/office/drawing/2014/main" id="{E98A3B87-B3BF-024D-B591-1D536606B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1256" y="1028700"/>
            <a:ext cx="3713544" cy="403721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5DEFE8-24AF-47F7-B020-D4D76ABA1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391868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AE3873-25FC-4346-B1D5-82E5F9D95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39186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7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6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66096F25-3F3E-7946-B937-4AD4D83CC6D1}"/>
              </a:ext>
            </a:extLst>
          </p:cNvPr>
          <p:cNvSpPr txBox="1"/>
          <p:nvPr/>
        </p:nvSpPr>
        <p:spPr>
          <a:xfrm>
            <a:off x="590309" y="613458"/>
            <a:ext cx="6449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>
                <a:solidFill>
                  <a:schemeClr val="accent6"/>
                </a:solidFill>
              </a:rPr>
              <a:t>Platformy interného dialógu v regióne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0D45FE9F-75C7-5546-BBCF-68C3D92DF770}"/>
              </a:ext>
            </a:extLst>
          </p:cNvPr>
          <p:cNvSpPr txBox="1"/>
          <p:nvPr/>
        </p:nvSpPr>
        <p:spPr>
          <a:xfrm>
            <a:off x="590309" y="1551008"/>
            <a:ext cx="8920519" cy="2775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000" dirty="0"/>
              <a:t>Vytvorenie priestoru pre diskusiu komunitných lídrov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000" dirty="0"/>
              <a:t>Vytvorenie príležitostí pre prepájanie aktivít komunít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000" dirty="0"/>
              <a:t>Vytváranie príležitostí pre spoločnú kreatívnu činnosť napr. v plánovaní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000" dirty="0"/>
              <a:t>Vytvorenie príležitostí pre rozvoj komunitných lídrov v definovaných zručnostiach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000" dirty="0"/>
              <a:t>Poradenstvo komunitám pri organizovaní ich činnosti</a:t>
            </a:r>
          </a:p>
          <a:p>
            <a:pPr>
              <a:lnSpc>
                <a:spcPct val="150000"/>
              </a:lnSpc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34851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62D8CA0D-A084-FB40-8A5D-9B74DD4FAF99}"/>
              </a:ext>
            </a:extLst>
          </p:cNvPr>
          <p:cNvSpPr txBox="1"/>
          <p:nvPr/>
        </p:nvSpPr>
        <p:spPr>
          <a:xfrm>
            <a:off x="995423" y="694481"/>
            <a:ext cx="26421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chemeClr val="accent6"/>
                </a:solidFill>
              </a:rPr>
              <a:t>Prípadová štúdia:</a:t>
            </a:r>
          </a:p>
          <a:p>
            <a:endParaRPr lang="sk-SK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9EA0581-C927-1D47-8FBB-4C0586C86872}"/>
              </a:ext>
            </a:extLst>
          </p:cNvPr>
          <p:cNvSpPr txBox="1"/>
          <p:nvPr/>
        </p:nvSpPr>
        <p:spPr>
          <a:xfrm>
            <a:off x="995422" y="1340812"/>
            <a:ext cx="8148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Ste pracovníci regionálneho/mestského kultúrneho centra </a:t>
            </a:r>
          </a:p>
          <a:p>
            <a:r>
              <a:rPr lang="sk-SK" dirty="0"/>
              <a:t>Jednou z vašich činností je podpora občianskych aktivít vo vašom regióne</a:t>
            </a:r>
          </a:p>
          <a:p>
            <a:r>
              <a:rPr lang="sk-SK" dirty="0"/>
              <a:t>Definované problémy vášho regiónu sú: nárast extrémizmu, upadajúci záujem</a:t>
            </a:r>
          </a:p>
          <a:p>
            <a:r>
              <a:rPr lang="sk-SK" dirty="0"/>
              <a:t>o voľnočasové vzdelávanie, starnúca generácia v záujmových skupinách.</a:t>
            </a:r>
          </a:p>
          <a:p>
            <a:endParaRPr lang="sk-SK" dirty="0"/>
          </a:p>
          <a:p>
            <a:r>
              <a:rPr lang="sk-SK" dirty="0"/>
              <a:t>Vo Vašom regióne existuje množstvo občianskych aktivistov, ktorí okolo seba združujú skupiny nadšencov, dobrovoľníkov, ktorí sa angažujú najmä v pomoci mentálne znevýhodneným osobám, mládežnícke skupiny v oblasti ochrany životného prostredia, stredoškolský dramatický krúžok, tradičné kuchárky (udržiavajú tradičnú kuchyňu regiónu) a podobne.</a:t>
            </a:r>
          </a:p>
          <a:p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Navrhnite akoby ste postupovali pri vytváraní komunikačnej a kooperačnej platformy, ktorej cieľom je prepojiť komunity v regióne tak, aby spoločne riešili aspoň jeden z definovaných problémov vášho regiónu.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Navrhnite konkrétny postup aktivít na 2021: vaša vízia, plán, komunikácia, konkrétne podujatie, ...</a:t>
            </a:r>
          </a:p>
        </p:txBody>
      </p:sp>
    </p:spTree>
    <p:extLst>
      <p:ext uri="{BB962C8B-B14F-4D97-AF65-F5344CB8AC3E}">
        <p14:creationId xmlns:p14="http://schemas.microsoft.com/office/powerpoint/2010/main" val="347265206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1339</Words>
  <Application>Microsoft Office PowerPoint</Application>
  <PresentationFormat>Širokouhlá</PresentationFormat>
  <Paragraphs>154</Paragraphs>
  <Slides>24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29" baseType="lpstr">
      <vt:lpstr>Arial</vt:lpstr>
      <vt:lpstr>Avenir Next</vt:lpstr>
      <vt:lpstr>Calibri</vt:lpstr>
      <vt:lpstr>Gill Sans Nova</vt:lpstr>
      <vt:lpstr>GradientRiseVTI</vt:lpstr>
      <vt:lpstr>Podpora a rozvoj občianskych aktivít v regione</vt:lpstr>
      <vt:lpstr>Obsah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Podpora a rozvoj občianskych aktivít v regione</dc:title>
  <dc:creator>mariano fighter</dc:creator>
  <cp:lastModifiedBy>Chomova Svetlana</cp:lastModifiedBy>
  <cp:revision>3</cp:revision>
  <dcterms:created xsi:type="dcterms:W3CDTF">2020-12-15T07:16:06Z</dcterms:created>
  <dcterms:modified xsi:type="dcterms:W3CDTF">2020-12-17T12:57:48Z</dcterms:modified>
</cp:coreProperties>
</file>