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75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73" r:id="rId13"/>
    <p:sldId id="269" r:id="rId14"/>
    <p:sldId id="274" r:id="rId15"/>
    <p:sldId id="267" r:id="rId16"/>
    <p:sldId id="266" r:id="rId17"/>
    <p:sldId id="276" r:id="rId18"/>
    <p:sldId id="277" r:id="rId19"/>
    <p:sldId id="278" r:id="rId20"/>
    <p:sldId id="279" r:id="rId21"/>
    <p:sldId id="268" r:id="rId22"/>
    <p:sldId id="270" r:id="rId2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76" autoAdjust="0"/>
    <p:restoredTop sz="94660"/>
  </p:normalViewPr>
  <p:slideViewPr>
    <p:cSldViewPr snapToGrid="0">
      <p:cViewPr varScale="1">
        <p:scale>
          <a:sx n="74" d="100"/>
          <a:sy n="74" d="100"/>
        </p:scale>
        <p:origin x="4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539F3CB-43A7-490D-BB43-8DBD1970155C}" type="datetimeFigureOut">
              <a:rPr lang="sk-SK" smtClean="0"/>
              <a:t>13.6.2019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6AEA-8A13-454B-AF0E-FA4D780CBE7A}" type="slidenum">
              <a:rPr lang="sk-SK" smtClean="0"/>
              <a:t>‹#›</a:t>
            </a:fld>
            <a:endParaRPr lang="sk-S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07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3CB-43A7-490D-BB43-8DBD1970155C}" type="datetimeFigureOut">
              <a:rPr lang="sk-SK" smtClean="0"/>
              <a:t>13.6.2019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6AEA-8A13-454B-AF0E-FA4D780CBE7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0188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3CB-43A7-490D-BB43-8DBD1970155C}" type="datetimeFigureOut">
              <a:rPr lang="sk-SK" smtClean="0"/>
              <a:t>13.6.2019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6AEA-8A13-454B-AF0E-FA4D780CBE7A}" type="slidenum">
              <a:rPr lang="sk-SK" smtClean="0"/>
              <a:t>‹#›</a:t>
            </a:fld>
            <a:endParaRPr lang="sk-S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08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3CB-43A7-490D-BB43-8DBD1970155C}" type="datetimeFigureOut">
              <a:rPr lang="sk-SK" smtClean="0"/>
              <a:t>13.6.2019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6AEA-8A13-454B-AF0E-FA4D780CBE7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593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3CB-43A7-490D-BB43-8DBD1970155C}" type="datetimeFigureOut">
              <a:rPr lang="sk-SK" smtClean="0"/>
              <a:t>13.6.2019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6AEA-8A13-454B-AF0E-FA4D780CBE7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8014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3CB-43A7-490D-BB43-8DBD1970155C}" type="datetimeFigureOut">
              <a:rPr lang="sk-SK" smtClean="0"/>
              <a:t>13.6.2019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6AEA-8A13-454B-AF0E-FA4D780CBE7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3666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3CB-43A7-490D-BB43-8DBD1970155C}" type="datetimeFigureOut">
              <a:rPr lang="sk-SK" smtClean="0"/>
              <a:t>13.6.2019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6AEA-8A13-454B-AF0E-FA4D780CBE7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6458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3CB-43A7-490D-BB43-8DBD1970155C}" type="datetimeFigureOut">
              <a:rPr lang="sk-SK" smtClean="0"/>
              <a:t>13.6.2019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6AEA-8A13-454B-AF0E-FA4D780CBE7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421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3CB-43A7-490D-BB43-8DBD1970155C}" type="datetimeFigureOut">
              <a:rPr lang="sk-SK" smtClean="0"/>
              <a:t>13.6.2019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6AEA-8A13-454B-AF0E-FA4D780CBE7A}" type="slidenum">
              <a:rPr lang="sk-SK" smtClean="0"/>
              <a:t>‹#›</a:t>
            </a:fld>
            <a:endParaRPr lang="sk-S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318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3CB-43A7-490D-BB43-8DBD1970155C}" type="datetimeFigureOut">
              <a:rPr lang="sk-SK" smtClean="0"/>
              <a:t>13.6.2019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6AEA-8A13-454B-AF0E-FA4D780CBE7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321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3CB-43A7-490D-BB43-8DBD1970155C}" type="datetimeFigureOut">
              <a:rPr lang="sk-SK" smtClean="0"/>
              <a:t>13.6.2019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6AEA-8A13-454B-AF0E-FA4D780CBE7A}" type="slidenum">
              <a:rPr lang="sk-SK" smtClean="0"/>
              <a:t>‹#›</a:t>
            </a:fld>
            <a:endParaRPr lang="sk-SK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16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539F3CB-43A7-490D-BB43-8DBD1970155C}" type="datetimeFigureOut">
              <a:rPr lang="sk-SK" smtClean="0"/>
              <a:t>13.6.2019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2246AEA-8A13-454B-AF0E-FA4D780CBE7A}" type="slidenum">
              <a:rPr lang="sk-SK" smtClean="0"/>
              <a:t>‹#›</a:t>
            </a:fld>
            <a:endParaRPr lang="sk-SK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207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s://www.youtube.com/watch?v=dl0A5G4o4oI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/>
              <a:t>Skúsenosti Ľubovnianskeho múzea pri práci so zdravotne ťažko postihnutými osobami.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Ľubovnianske múzeum – hrad v Starej Ľubovni</a:t>
            </a:r>
          </a:p>
          <a:p>
            <a:r>
              <a:rPr lang="sk-SK" dirty="0" smtClean="0"/>
              <a:t>Mgr</a:t>
            </a:r>
            <a:r>
              <a:rPr lang="sk-SK" dirty="0" smtClean="0"/>
              <a:t>. </a:t>
            </a:r>
            <a:r>
              <a:rPr lang="sk-SK" dirty="0" smtClean="0"/>
              <a:t>Dušan </a:t>
            </a:r>
            <a:r>
              <a:rPr lang="sk-SK" dirty="0" err="1" smtClean="0"/>
              <a:t>Janický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486" y="5665323"/>
            <a:ext cx="826381" cy="80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556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História 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54" y="2084832"/>
            <a:ext cx="5354708" cy="4022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657" y="1024128"/>
            <a:ext cx="5808990" cy="4022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94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36" y="3511561"/>
            <a:ext cx="4049486" cy="3037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697" y="417922"/>
            <a:ext cx="4481119" cy="2999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672" y="2710208"/>
            <a:ext cx="5724144" cy="3838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36" y="417922"/>
            <a:ext cx="6103342" cy="2684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60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0" y="1590030"/>
            <a:ext cx="8877299" cy="4993481"/>
          </a:xfrm>
        </p:spPr>
      </p:pic>
    </p:spTree>
    <p:extLst>
      <p:ext uri="{BB962C8B-B14F-4D97-AF65-F5344CB8AC3E}">
        <p14:creationId xmlns:p14="http://schemas.microsoft.com/office/powerpoint/2010/main" val="382193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Hospodársky trakt ruská Voľa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329" y="1832907"/>
            <a:ext cx="5109229" cy="3420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25" y="2500604"/>
            <a:ext cx="5435946" cy="3638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053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StálA</a:t>
            </a:r>
            <a:r>
              <a:rPr lang="sk-SK" dirty="0" smtClean="0"/>
              <a:t> </a:t>
            </a:r>
            <a:r>
              <a:rPr lang="sk-SK" dirty="0" err="1" smtClean="0"/>
              <a:t>EXPOZíCIA</a:t>
            </a:r>
            <a:r>
              <a:rPr lang="sk-SK" dirty="0" smtClean="0"/>
              <a:t> </a:t>
            </a:r>
            <a:r>
              <a:rPr lang="sk-SK" dirty="0" err="1" smtClean="0"/>
              <a:t>jáNA</a:t>
            </a:r>
            <a:r>
              <a:rPr lang="sk-SK" dirty="0" smtClean="0"/>
              <a:t> </a:t>
            </a:r>
            <a:r>
              <a:rPr lang="sk-SK" dirty="0" err="1" smtClean="0"/>
              <a:t>lAZORíKA</a:t>
            </a:r>
            <a:r>
              <a:rPr lang="sk-SK" dirty="0" smtClean="0"/>
              <a:t> ,, </a:t>
            </a:r>
            <a:r>
              <a:rPr lang="sk-SK" dirty="0" err="1" smtClean="0"/>
              <a:t>TRáMY</a:t>
            </a:r>
            <a:r>
              <a:rPr lang="sk-SK" dirty="0" smtClean="0"/>
              <a:t>“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992" y="1968759"/>
            <a:ext cx="6633773" cy="4422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124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vEĽKý</a:t>
            </a:r>
            <a:r>
              <a:rPr lang="sk-SK" dirty="0" smtClean="0"/>
              <a:t> </a:t>
            </a:r>
            <a:r>
              <a:rPr lang="sk-SK" dirty="0" err="1" smtClean="0"/>
              <a:t>lIPNíK</a:t>
            </a:r>
            <a:r>
              <a:rPr lang="sk-SK" dirty="0" smtClean="0"/>
              <a:t> č. 100</a:t>
            </a:r>
            <a:endParaRPr lang="sk-SK" dirty="0"/>
          </a:p>
        </p:txBody>
      </p:sp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187" y="1026369"/>
            <a:ext cx="6009255" cy="4022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41" y="1763485"/>
            <a:ext cx="4690059" cy="4910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302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...Už V SKANZENE...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45" y="2084832"/>
            <a:ext cx="5330019" cy="3553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426" y="3069773"/>
            <a:ext cx="5673633" cy="3404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251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pRíBEH</a:t>
            </a:r>
            <a:r>
              <a:rPr lang="sk-SK" dirty="0" smtClean="0"/>
              <a:t>...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193" y="2287760"/>
            <a:ext cx="4148051" cy="4019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Zástupný symbol obsahu 6"/>
          <p:cNvSpPr>
            <a:spLocks noGrp="1"/>
          </p:cNvSpPr>
          <p:nvPr>
            <p:ph sz="half" idx="2"/>
          </p:nvPr>
        </p:nvSpPr>
        <p:spPr>
          <a:xfrm>
            <a:off x="6025415" y="1816769"/>
            <a:ext cx="5200048" cy="5534526"/>
          </a:xfrm>
        </p:spPr>
        <p:txBody>
          <a:bodyPr>
            <a:normAutofit fontScale="77500" lnSpcReduction="20000"/>
          </a:bodyPr>
          <a:lstStyle/>
          <a:p>
            <a:r>
              <a:rPr lang="sk-SK" dirty="0"/>
              <a:t>Majiteľka Katarína </a:t>
            </a:r>
            <a:r>
              <a:rPr lang="sk-SK" dirty="0" err="1"/>
              <a:t>Šugová</a:t>
            </a:r>
            <a:r>
              <a:rPr lang="sk-SK" dirty="0"/>
              <a:t> odišla z domu v pokročilej starobe a zanechala všetko na pôvodnom mieste, na stole modlitebnú knižku a ruženec. </a:t>
            </a:r>
            <a:r>
              <a:rPr lang="sk-SK" dirty="0" err="1"/>
              <a:t>Šugovci</a:t>
            </a:r>
            <a:r>
              <a:rPr lang="sk-SK" dirty="0"/>
              <a:t> mali v obci </a:t>
            </a:r>
            <a:r>
              <a:rPr lang="sk-SK" dirty="0" err="1"/>
              <a:t>prímenie</a:t>
            </a:r>
            <a:r>
              <a:rPr lang="sk-SK" dirty="0"/>
              <a:t> – </a:t>
            </a:r>
            <a:r>
              <a:rPr lang="sk-SK" dirty="0" err="1"/>
              <a:t>Lancigeriovci</a:t>
            </a:r>
            <a:r>
              <a:rPr lang="sk-SK" dirty="0"/>
              <a:t>, ktoré môže byť odvodené od starších majiteľov tejto usadlosti. Takže Katarínu nazývali </a:t>
            </a:r>
            <a:r>
              <a:rPr lang="sk-SK" i="1" dirty="0" err="1"/>
              <a:t>Katryna</a:t>
            </a:r>
            <a:r>
              <a:rPr lang="sk-SK" i="1" dirty="0"/>
              <a:t> </a:t>
            </a:r>
            <a:r>
              <a:rPr lang="sk-SK" i="1" dirty="0" err="1"/>
              <a:t>Lancigerjová</a:t>
            </a:r>
            <a:r>
              <a:rPr lang="sk-SK" i="1" dirty="0"/>
              <a:t> alebo teta </a:t>
            </a:r>
            <a:r>
              <a:rPr lang="sk-SK" i="1" dirty="0" err="1"/>
              <a:t>Lancigerjová</a:t>
            </a:r>
            <a:r>
              <a:rPr lang="sk-SK" dirty="0"/>
              <a:t> a </a:t>
            </a:r>
            <a:r>
              <a:rPr lang="sk-SK" dirty="0" err="1"/>
              <a:t>Vasiľa</a:t>
            </a:r>
            <a:r>
              <a:rPr lang="sk-SK" dirty="0"/>
              <a:t> volali </a:t>
            </a:r>
            <a:r>
              <a:rPr lang="sk-SK" i="1" dirty="0" err="1"/>
              <a:t>Vasko</a:t>
            </a:r>
            <a:r>
              <a:rPr lang="sk-SK" i="1" dirty="0"/>
              <a:t> </a:t>
            </a:r>
            <a:r>
              <a:rPr lang="sk-SK" i="1" dirty="0" err="1"/>
              <a:t>Lancigerij</a:t>
            </a:r>
            <a:r>
              <a:rPr lang="sk-SK" dirty="0"/>
              <a:t>.</a:t>
            </a:r>
          </a:p>
          <a:p>
            <a:r>
              <a:rPr lang="sk-SK" dirty="0"/>
              <a:t>Katarína sa narodila 3. marca 1915 a </a:t>
            </a:r>
            <a:r>
              <a:rPr lang="sk-SK" dirty="0" err="1"/>
              <a:t>Vasiľ</a:t>
            </a:r>
            <a:r>
              <a:rPr lang="sk-SK" dirty="0"/>
              <a:t> 25. marca 1909 vo Veľkom Lipníku rodičom Jánovi </a:t>
            </a:r>
            <a:r>
              <a:rPr lang="sk-SK" dirty="0" err="1"/>
              <a:t>Šugovi</a:t>
            </a:r>
            <a:endParaRPr lang="sk-SK" dirty="0"/>
          </a:p>
          <a:p>
            <a:r>
              <a:rPr lang="sk-SK" dirty="0"/>
              <a:t>a Márii rod. </a:t>
            </a:r>
            <a:r>
              <a:rPr lang="sk-SK" dirty="0" err="1"/>
              <a:t>Labovskej</a:t>
            </a:r>
            <a:r>
              <a:rPr lang="sk-SK" dirty="0"/>
              <a:t>. Obidvaja súrodenci boli slobodní. O Katarínu mal záujem chudobný pastier dobytka </a:t>
            </a:r>
            <a:r>
              <a:rPr lang="sk-SK" dirty="0" err="1"/>
              <a:t>Ignacz</a:t>
            </a:r>
            <a:r>
              <a:rPr lang="sk-SK" dirty="0"/>
              <a:t> </a:t>
            </a:r>
            <a:r>
              <a:rPr lang="sk-SK" dirty="0" err="1"/>
              <a:t>Polakevič</a:t>
            </a:r>
            <a:r>
              <a:rPr lang="sk-SK" dirty="0"/>
              <a:t>, ktorý pochádzal z Poľska. Keďže bol chudobný, matka Mária jej nedala súhlas vydať sa za tohto mládenca, preto Katarína zostala  celý život slobodná. Rovnaký osud postihol aj jej brata </a:t>
            </a:r>
            <a:r>
              <a:rPr lang="sk-SK" dirty="0" err="1"/>
              <a:t>Vasiľa</a:t>
            </a:r>
            <a:r>
              <a:rPr lang="sk-SK" dirty="0"/>
              <a:t>, ktorý bol už zasnúbený, </a:t>
            </a:r>
            <a:r>
              <a:rPr lang="sk-SK" i="1" dirty="0" err="1"/>
              <a:t>zrukovan</a:t>
            </a:r>
            <a:r>
              <a:rPr lang="sk-SK" i="1" dirty="0"/>
              <a:t>, </a:t>
            </a:r>
            <a:r>
              <a:rPr lang="sk-SK" dirty="0"/>
              <a:t>s miestnou dievčinou Katarínou, ale rodičia nedovolili.  </a:t>
            </a:r>
            <a:r>
              <a:rPr lang="sk-SK" dirty="0" err="1"/>
              <a:t>Katryna</a:t>
            </a:r>
            <a:r>
              <a:rPr lang="sk-SK" dirty="0"/>
              <a:t> vraj v spomienkach na rodičov raz  povedala „</a:t>
            </a:r>
            <a:r>
              <a:rPr lang="sk-SK" i="1" dirty="0"/>
              <a:t>žeby mojich </a:t>
            </a:r>
            <a:r>
              <a:rPr lang="sk-SK" i="1" dirty="0" err="1"/>
              <a:t>rodyčov</a:t>
            </a:r>
            <a:r>
              <a:rPr lang="sk-SK" i="1" dirty="0"/>
              <a:t> zato </a:t>
            </a:r>
            <a:r>
              <a:rPr lang="sk-SK" i="1" dirty="0" err="1"/>
              <a:t>zemľa</a:t>
            </a:r>
            <a:r>
              <a:rPr lang="sk-SK" i="1" dirty="0"/>
              <a:t> </a:t>
            </a:r>
            <a:r>
              <a:rPr lang="sk-SK" i="1" dirty="0" err="1"/>
              <a:t>vyrutyla</a:t>
            </a:r>
            <a:r>
              <a:rPr lang="sk-SK" dirty="0"/>
              <a:t>“. Pocit majetnosti ich rodičom dodávali peniaze, ktoré prichádzali od príbuzných z Ameriky, ktorých fotografie v rámoch boli zavesené v izbe pod stopom.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4574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symbol obsahu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31" y="1849893"/>
            <a:ext cx="5363633" cy="4022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Údol 104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80572" y="803730"/>
            <a:ext cx="5105400" cy="3829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72" y="3861255"/>
            <a:ext cx="3759200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07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Sypanec</a:t>
            </a:r>
            <a:r>
              <a:rPr lang="sk-SK" dirty="0" smtClean="0"/>
              <a:t> z </a:t>
            </a:r>
            <a:r>
              <a:rPr lang="sk-SK" dirty="0" err="1" smtClean="0"/>
              <a:t>hromoša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72419" y="2770314"/>
            <a:ext cx="4023360" cy="301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ástupný symbol obsahu 5"/>
          <p:cNvSpPr>
            <a:spLocks noGrp="1"/>
          </p:cNvSpPr>
          <p:nvPr>
            <p:ph sz="half" idx="2"/>
          </p:nvPr>
        </p:nvSpPr>
        <p:spPr>
          <a:xfrm>
            <a:off x="6135624" y="2761170"/>
            <a:ext cx="4754880" cy="4023360"/>
          </a:xfrm>
        </p:spPr>
        <p:txBody>
          <a:bodyPr/>
          <a:lstStyle/>
          <a:p>
            <a:r>
              <a:rPr lang="sk-SK" dirty="0" smtClean="0"/>
              <a:t>Hospodársky trakt z Ruskej Vole - 2013</a:t>
            </a:r>
          </a:p>
          <a:p>
            <a:r>
              <a:rPr lang="sk-SK" dirty="0" smtClean="0"/>
              <a:t>Veľký Lipník č. 100 -  2014-2015</a:t>
            </a:r>
          </a:p>
          <a:p>
            <a:r>
              <a:rPr lang="sk-SK" dirty="0" smtClean="0"/>
              <a:t>Údol 104 – 2016</a:t>
            </a:r>
          </a:p>
          <a:p>
            <a:r>
              <a:rPr lang="sk-SK" dirty="0" err="1" smtClean="0"/>
              <a:t>Sypanec</a:t>
            </a:r>
            <a:r>
              <a:rPr lang="sk-SK" dirty="0" smtClean="0"/>
              <a:t> z Hromoša – 2017 projekt z fondu na  podporu umenia (FPU)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7339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Kostolík a </a:t>
            </a:r>
            <a:r>
              <a:rPr lang="sk-SK" dirty="0" err="1" smtClean="0"/>
              <a:t>ikonostás</a:t>
            </a:r>
            <a:endParaRPr lang="sk-SK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8" y="2705960"/>
            <a:ext cx="4754562" cy="3182805"/>
          </a:xfrm>
        </p:spPr>
      </p:pic>
      <p:pic>
        <p:nvPicPr>
          <p:cNvPr id="6" name="Zástupný symbol obsahu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515" y="2705960"/>
            <a:ext cx="4754562" cy="3169708"/>
          </a:xfrm>
        </p:spPr>
      </p:pic>
    </p:spTree>
    <p:extLst>
      <p:ext uri="{BB962C8B-B14F-4D97-AF65-F5344CB8AC3E}">
        <p14:creationId xmlns:p14="http://schemas.microsoft.com/office/powerpoint/2010/main" val="341718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Živý skanzen...</a:t>
            </a:r>
            <a:endParaRPr lang="sk-SK" dirty="0"/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94510" y="1792224"/>
            <a:ext cx="4681728" cy="3511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437" y="2881676"/>
            <a:ext cx="5105019" cy="3828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600" y="224773"/>
            <a:ext cx="4258437" cy="3193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073" y="2380361"/>
            <a:ext cx="4469384" cy="3352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926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Aj takto pracuje správca</a:t>
            </a:r>
            <a:endParaRPr lang="sk-SK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8" y="2705905"/>
            <a:ext cx="4754562" cy="3182915"/>
          </a:xfrm>
        </p:spPr>
      </p:pic>
      <p:pic>
        <p:nvPicPr>
          <p:cNvPr id="6" name="Zástupný symbol obsahu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55212" y="2866763"/>
            <a:ext cx="4022725" cy="2681816"/>
          </a:xfrm>
        </p:spPr>
      </p:pic>
    </p:spTree>
    <p:extLst>
      <p:ext uri="{BB962C8B-B14F-4D97-AF65-F5344CB8AC3E}">
        <p14:creationId xmlns:p14="http://schemas.microsoft.com/office/powerpoint/2010/main" val="369362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856" y="522855"/>
            <a:ext cx="4666488" cy="3123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471" y="3249677"/>
            <a:ext cx="5050167" cy="3366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Pre deti...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84" y="1750061"/>
            <a:ext cx="4206240" cy="2804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87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Pre hendikepovaných</a:t>
            </a:r>
            <a:r>
              <a:rPr lang="sk-SK" dirty="0" smtClean="0"/>
              <a:t>...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44289" y="1513940"/>
            <a:ext cx="3630693" cy="2723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47" y="1794472"/>
            <a:ext cx="5025981" cy="3338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213" y="2875449"/>
            <a:ext cx="4936129" cy="330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597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Obdĺžnik 5"/>
          <p:cNvSpPr/>
          <p:nvPr/>
        </p:nvSpPr>
        <p:spPr>
          <a:xfrm>
            <a:off x="895339" y="796730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sk-SK" sz="2400" b="1" dirty="0"/>
              <a:t>etapa sprístupňovania Ľubovnianskeho múzea znevýhodneným skupinám obyvateľstva</a:t>
            </a:r>
          </a:p>
          <a:p>
            <a:pPr marL="342900" indent="-342900">
              <a:defRPr/>
            </a:pPr>
            <a:endParaRPr lang="sk-SK" b="1" dirty="0"/>
          </a:p>
          <a:p>
            <a:pPr marL="342900" indent="-342900">
              <a:defRPr/>
            </a:pPr>
            <a:endParaRPr lang="sk-SK" b="1" dirty="0"/>
          </a:p>
          <a:p>
            <a:pPr>
              <a:defRPr/>
            </a:pPr>
            <a:endParaRPr lang="sk-SK" b="1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k-SK" dirty="0"/>
              <a:t>vytvorenie vodiacej línie na pohyb po vymedzenom priestore MĽA</a:t>
            </a:r>
          </a:p>
          <a:p>
            <a:pPr>
              <a:defRPr/>
            </a:pPr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k-SK" dirty="0"/>
              <a:t>sprievodca v Braillovom písme</a:t>
            </a:r>
          </a:p>
          <a:p>
            <a:pPr>
              <a:defRPr/>
            </a:pPr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k-SK" dirty="0"/>
              <a:t>trojrozmerné modely objektov</a:t>
            </a:r>
          </a:p>
          <a:p>
            <a:pPr>
              <a:defRPr/>
            </a:pPr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k-SK" dirty="0" err="1"/>
              <a:t>haptická</a:t>
            </a:r>
            <a:r>
              <a:rPr lang="sk-SK" dirty="0"/>
              <a:t> expozícia</a:t>
            </a:r>
            <a:endParaRPr lang="sk-SK" dirty="0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28079" y="1989786"/>
            <a:ext cx="4443518" cy="2951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9336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248279" y="856445"/>
            <a:ext cx="9720073" cy="402336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sk-SK" sz="2600" b="1" dirty="0"/>
              <a:t>2. etapa sprístupňovania Ľubovnianskeho múzea znevýhodneným skupinám obyvateľstva</a:t>
            </a:r>
          </a:p>
          <a:p>
            <a:pPr>
              <a:defRPr/>
            </a:pPr>
            <a:endParaRPr lang="sk-SK" b="1" dirty="0"/>
          </a:p>
          <a:p>
            <a:pPr>
              <a:defRPr/>
            </a:pPr>
            <a:endParaRPr lang="sk-SK" b="1" dirty="0"/>
          </a:p>
          <a:p>
            <a:pPr>
              <a:defRPr/>
            </a:pPr>
            <a:endParaRPr lang="sk-SK" b="1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k-SK" dirty="0"/>
              <a:t>maketa hradu s popisom objektov v Braillovom písme</a:t>
            </a:r>
          </a:p>
          <a:p>
            <a:pPr>
              <a:defRPr/>
            </a:pPr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k-SK" dirty="0"/>
              <a:t>stála výstava – </a:t>
            </a:r>
            <a:r>
              <a:rPr lang="sk-SK" dirty="0" err="1"/>
              <a:t>lapidárium</a:t>
            </a:r>
            <a:endParaRPr lang="sk-SK" dirty="0"/>
          </a:p>
          <a:p>
            <a:pPr>
              <a:defRPr/>
            </a:pPr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k-SK" dirty="0"/>
              <a:t>vodiaca línia</a:t>
            </a:r>
            <a:endParaRPr lang="cs-CZ" dirty="0"/>
          </a:p>
          <a:p>
            <a:endParaRPr lang="sk-SK" dirty="0"/>
          </a:p>
        </p:txBody>
      </p:sp>
      <p:pic>
        <p:nvPicPr>
          <p:cNvPr id="4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289" y="3313336"/>
            <a:ext cx="3802063" cy="254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5351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24127" y="740535"/>
            <a:ext cx="9720073" cy="4023360"/>
          </a:xfrm>
        </p:spPr>
        <p:txBody>
          <a:bodyPr/>
          <a:lstStyle/>
          <a:p>
            <a:pPr>
              <a:defRPr/>
            </a:pPr>
            <a:r>
              <a:rPr lang="sk-SK" b="1" dirty="0"/>
              <a:t>3. etapa sprístupňovania Ľubovnianskeho múzea znevýhodneným skupinám </a:t>
            </a:r>
            <a:r>
              <a:rPr lang="sk-SK" b="1" dirty="0" smtClean="0"/>
              <a:t>obyvateľstva</a:t>
            </a:r>
            <a:endParaRPr lang="sk-SK" b="1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k-SK" dirty="0"/>
              <a:t>virtuálny sprievodca v posunkovej reči na hrade a v skanzene</a:t>
            </a:r>
          </a:p>
          <a:p>
            <a:pPr marL="0" indent="0">
              <a:buNone/>
              <a:defRPr/>
            </a:pPr>
            <a:endParaRPr lang="sk-SK" dirty="0"/>
          </a:p>
          <a:p>
            <a:pPr>
              <a:defRPr/>
            </a:pPr>
            <a:r>
              <a:rPr lang="sk-SK" dirty="0"/>
              <a:t> </a:t>
            </a:r>
            <a:r>
              <a:rPr lang="sk-SK" dirty="0">
                <a:hlinkClick r:id="rId2"/>
              </a:rPr>
              <a:t>https://www.youtube.com/watch?v=dl0A5G4o4oI</a:t>
            </a:r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sk-SK" dirty="0"/>
          </a:p>
          <a:p>
            <a:endParaRPr lang="sk-SK" dirty="0"/>
          </a:p>
        </p:txBody>
      </p:sp>
      <p:pic>
        <p:nvPicPr>
          <p:cNvPr id="4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543" y="4029710"/>
            <a:ext cx="4051300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62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Obdĺžnik 3"/>
          <p:cNvSpPr/>
          <p:nvPr/>
        </p:nvSpPr>
        <p:spPr>
          <a:xfrm>
            <a:off x="1024128" y="73485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altLang="sk-SK" sz="2400" b="1" dirty="0"/>
              <a:t>4. etapa sprístupňovania Ľubovnianskeho múzea znevýhodneným skupinám obyvateľstva</a:t>
            </a:r>
            <a:endParaRPr lang="cs-CZ" altLang="sk-SK" sz="2400" dirty="0"/>
          </a:p>
        </p:txBody>
      </p:sp>
      <p:pic>
        <p:nvPicPr>
          <p:cNvPr id="5" name="Obrázok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271" y="3863595"/>
            <a:ext cx="4231382" cy="282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862" y="3322704"/>
            <a:ext cx="4478338" cy="29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3270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o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704" y="1861821"/>
            <a:ext cx="3357699" cy="4452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Záujmové podujatia pre verejnosť...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64" y="2084832"/>
            <a:ext cx="2665055" cy="4022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541" y="1659268"/>
            <a:ext cx="5049253" cy="2643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541" y="4503825"/>
            <a:ext cx="5047741" cy="2207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440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Ďakujem za pozornosť...</a:t>
            </a:r>
            <a:endParaRPr lang="sk-SK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048" y="1810512"/>
            <a:ext cx="6239854" cy="4679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952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á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á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499</TotalTime>
  <Words>164</Words>
  <Application>Microsoft Office PowerPoint</Application>
  <PresentationFormat>Širokouhlá</PresentationFormat>
  <Paragraphs>50</Paragraphs>
  <Slides>22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7" baseType="lpstr">
      <vt:lpstr>Arial</vt:lpstr>
      <vt:lpstr>Tw Cen MT</vt:lpstr>
      <vt:lpstr>Tw Cen MT Condensed</vt:lpstr>
      <vt:lpstr>Wingdings 3</vt:lpstr>
      <vt:lpstr>Integrál</vt:lpstr>
      <vt:lpstr>Skúsenosti Ľubovnianskeho múzea pri práci so zdravotne ťažko postihnutými osobami.</vt:lpstr>
      <vt:lpstr>História </vt:lpstr>
      <vt:lpstr>Prezentácia programu PowerPoint</vt:lpstr>
      <vt:lpstr>Prezentácia programu PowerPoint</vt:lpstr>
      <vt:lpstr>Hospodársky trakt ruská Voľa</vt:lpstr>
      <vt:lpstr>StálA EXPOZíCIA jáNA lAZORíKA ,, TRáMY“</vt:lpstr>
      <vt:lpstr>vEĽKý lIPNíK č. 100</vt:lpstr>
      <vt:lpstr>...Už V SKANZENE...</vt:lpstr>
      <vt:lpstr>pRíBEH...</vt:lpstr>
      <vt:lpstr>Údol 104</vt:lpstr>
      <vt:lpstr>Sypanec z hromoša</vt:lpstr>
      <vt:lpstr>Kostolík a ikonostás</vt:lpstr>
      <vt:lpstr>Živý skanzen...</vt:lpstr>
      <vt:lpstr>Aj takto pracuje správca</vt:lpstr>
      <vt:lpstr>Pre deti...</vt:lpstr>
      <vt:lpstr>Pre hendikepovaných...</vt:lpstr>
      <vt:lpstr>Prezentácia programu PowerPoint</vt:lpstr>
      <vt:lpstr>Prezentácia programu PowerPoint</vt:lpstr>
      <vt:lpstr>Prezentácia programu PowerPoint</vt:lpstr>
      <vt:lpstr>Prezentácia programu PowerPoint</vt:lpstr>
      <vt:lpstr>Záujmové podujatia pre verejnosť...</vt:lpstr>
      <vt:lpstr>Ďakujem za pozornosť...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Tvorba a prezentácia nových expozícií v Múzeu ľudovej architektúry pod hradom Ľubovňa</dc:title>
  <dc:creator>Skanzen_spravca</dc:creator>
  <cp:lastModifiedBy>12345</cp:lastModifiedBy>
  <cp:revision>28</cp:revision>
  <dcterms:created xsi:type="dcterms:W3CDTF">2018-01-25T07:40:39Z</dcterms:created>
  <dcterms:modified xsi:type="dcterms:W3CDTF">2019-06-13T20:35:28Z</dcterms:modified>
</cp:coreProperties>
</file>