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handoutMasterIdLst>
    <p:handoutMasterId r:id="rId19"/>
  </p:handoutMasterIdLst>
  <p:sldIdLst>
    <p:sldId id="256" r:id="rId2"/>
    <p:sldId id="257" r:id="rId3"/>
    <p:sldId id="258" r:id="rId4"/>
    <p:sldId id="268" r:id="rId5"/>
    <p:sldId id="270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301" r:id="rId14"/>
    <p:sldId id="299" r:id="rId15"/>
    <p:sldId id="300" r:id="rId16"/>
    <p:sldId id="302" r:id="rId17"/>
    <p:sldId id="263" r:id="rId18"/>
  </p:sldIdLst>
  <p:sldSz cx="9144000" cy="6858000" type="screen4x3"/>
  <p:notesSz cx="6735763" cy="9866313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839"/>
  </p:normalViewPr>
  <p:slideViewPr>
    <p:cSldViewPr>
      <p:cViewPr varScale="1">
        <p:scale>
          <a:sx n="91" d="100"/>
          <a:sy n="91" d="100"/>
        </p:scale>
        <p:origin x="1608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E316A-5E53-4B44-92D8-D90891343366}" type="datetimeFigureOut">
              <a:rPr lang="sk-SK" smtClean="0"/>
              <a:t>28.9.18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A2D17-CD92-4861-95EE-9085C9A1E16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51906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C76C3-1FFE-457E-8EC5-70F6115EA6AE}" type="datetimeFigureOut">
              <a:rPr lang="sk-SK" smtClean="0"/>
              <a:t>28.9.18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18A2-91A3-42A8-BCD2-60C3220B874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C76C3-1FFE-457E-8EC5-70F6115EA6AE}" type="datetimeFigureOut">
              <a:rPr lang="sk-SK" smtClean="0"/>
              <a:t>28.9.18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18A2-91A3-42A8-BCD2-60C3220B874B}" type="slidenum">
              <a:rPr lang="sk-SK" smtClean="0"/>
              <a:t>‹#›</a:t>
            </a:fld>
            <a:endParaRPr lang="sk-SK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C76C3-1FFE-457E-8EC5-70F6115EA6AE}" type="datetimeFigureOut">
              <a:rPr lang="sk-SK" smtClean="0"/>
              <a:t>28.9.18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18A2-91A3-42A8-BCD2-60C3220B874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C76C3-1FFE-457E-8EC5-70F6115EA6AE}" type="datetimeFigureOut">
              <a:rPr lang="sk-SK" smtClean="0"/>
              <a:t>28.9.18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18A2-91A3-42A8-BCD2-60C3220B874B}" type="slidenum">
              <a:rPr lang="sk-SK" smtClean="0"/>
              <a:t>‹#›</a:t>
            </a:fld>
            <a:endParaRPr lang="sk-S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C76C3-1FFE-457E-8EC5-70F6115EA6AE}" type="datetimeFigureOut">
              <a:rPr lang="sk-SK" smtClean="0"/>
              <a:t>28.9.18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18A2-91A3-42A8-BCD2-60C3220B874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C76C3-1FFE-457E-8EC5-70F6115EA6AE}" type="datetimeFigureOut">
              <a:rPr lang="sk-SK" smtClean="0"/>
              <a:t>28.9.18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18A2-91A3-42A8-BCD2-60C3220B874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C76C3-1FFE-457E-8EC5-70F6115EA6AE}" type="datetimeFigureOut">
              <a:rPr lang="sk-SK" smtClean="0"/>
              <a:t>28.9.18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18A2-91A3-42A8-BCD2-60C3220B874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C76C3-1FFE-457E-8EC5-70F6115EA6AE}" type="datetimeFigureOut">
              <a:rPr lang="sk-SK" smtClean="0"/>
              <a:t>28.9.18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18A2-91A3-42A8-BCD2-60C3220B874B}" type="slidenum">
              <a:rPr lang="sk-SK" smtClean="0"/>
              <a:t>‹#›</a:t>
            </a:fld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C76C3-1FFE-457E-8EC5-70F6115EA6AE}" type="datetimeFigureOut">
              <a:rPr lang="sk-SK" smtClean="0"/>
              <a:t>28.9.18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18A2-91A3-42A8-BCD2-60C3220B874B}" type="slidenum">
              <a:rPr lang="sk-SK" smtClean="0"/>
              <a:t>‹#›</a:t>
            </a:fld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C76C3-1FFE-457E-8EC5-70F6115EA6AE}" type="datetimeFigureOut">
              <a:rPr lang="sk-SK" smtClean="0"/>
              <a:t>28.9.18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18A2-91A3-42A8-BCD2-60C3220B874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C76C3-1FFE-457E-8EC5-70F6115EA6AE}" type="datetimeFigureOut">
              <a:rPr lang="sk-SK" smtClean="0"/>
              <a:t>28.9.18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18A2-91A3-42A8-BCD2-60C3220B874B}" type="slidenum">
              <a:rPr lang="sk-SK" smtClean="0"/>
              <a:t>‹#›</a:t>
            </a:fld>
            <a:endParaRPr lang="sk-SK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E1C76C3-1FFE-457E-8EC5-70F6115EA6AE}" type="datetimeFigureOut">
              <a:rPr lang="sk-SK" smtClean="0"/>
              <a:t>28.9.18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63A18A2-91A3-42A8-BCD2-60C3220B874B}" type="slidenum">
              <a:rPr lang="sk-SK" smtClean="0"/>
              <a:t>‹#›</a:t>
            </a:fld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79512" y="2060848"/>
            <a:ext cx="8712968" cy="887412"/>
          </a:xfrm>
        </p:spPr>
        <p:txBody>
          <a:bodyPr>
            <a:normAutofit/>
          </a:bodyPr>
          <a:lstStyle/>
          <a:p>
            <a:r>
              <a:rPr lang="sk-SK" sz="4000" dirty="0"/>
              <a:t>Umelecké tlmočenie pre Nepočujúcich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sk-SK" sz="2800" dirty="0" err="1"/>
              <a:t>MgA</a:t>
            </a:r>
            <a:r>
              <a:rPr lang="sk-SK" sz="2800" dirty="0"/>
              <a:t>. Michal Hefty</a:t>
            </a:r>
          </a:p>
          <a:p>
            <a:r>
              <a:rPr lang="sk-SK" sz="2800" dirty="0"/>
              <a:t>Myslím – centrum kultúry Nepočujúcich</a:t>
            </a: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60648"/>
            <a:ext cx="3672408" cy="1836204"/>
          </a:xfrm>
          <a:prstGeom prst="rect">
            <a:avLst/>
          </a:prstGeom>
        </p:spPr>
      </p:pic>
      <p:sp>
        <p:nvSpPr>
          <p:cNvPr id="6" name="Podnadpis 2">
            <a:extLst>
              <a:ext uri="{FF2B5EF4-FFF2-40B4-BE49-F238E27FC236}">
                <a16:creationId xmlns:a16="http://schemas.microsoft.com/office/drawing/2014/main" id="{5DC17A5E-F8A5-AD4D-9BE8-6A5D0786C98D}"/>
              </a:ext>
            </a:extLst>
          </p:cNvPr>
          <p:cNvSpPr txBox="1">
            <a:spLocks/>
          </p:cNvSpPr>
          <p:nvPr/>
        </p:nvSpPr>
        <p:spPr>
          <a:xfrm>
            <a:off x="3419872" y="4826446"/>
            <a:ext cx="5328592" cy="624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k-SK" dirty="0">
                <a:solidFill>
                  <a:srgbClr val="FFC000"/>
                </a:solidFill>
              </a:rPr>
              <a:t>3.10.2018, Bratislava</a:t>
            </a:r>
          </a:p>
        </p:txBody>
      </p:sp>
    </p:spTree>
    <p:extLst>
      <p:ext uri="{BB962C8B-B14F-4D97-AF65-F5344CB8AC3E}">
        <p14:creationId xmlns:p14="http://schemas.microsoft.com/office/powerpoint/2010/main" val="3859828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k-SK" sz="3600" dirty="0"/>
              <a:t>Divadelné tlmočenie</a:t>
            </a:r>
          </a:p>
          <a:p>
            <a:r>
              <a:rPr lang="sk-SK" sz="3600" dirty="0"/>
              <a:t>Tlmočenie hudobných skladieb </a:t>
            </a:r>
          </a:p>
          <a:p>
            <a:r>
              <a:rPr lang="sk-SK" sz="3600" dirty="0"/>
              <a:t>Tlmočenie iných umeleckých textov zo slovenského jazyka do posunkového jazyka alebo obrátene</a:t>
            </a:r>
          </a:p>
          <a:p>
            <a:pPr marL="0" indent="0">
              <a:buNone/>
            </a:pPr>
            <a:endParaRPr lang="sk-SK" sz="36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Umelecké</a:t>
            </a:r>
            <a:r>
              <a:rPr lang="pl-PL" dirty="0"/>
              <a:t> </a:t>
            </a:r>
            <a:r>
              <a:rPr lang="pl-PL" dirty="0" err="1"/>
              <a:t>tlmočenie</a:t>
            </a:r>
            <a:r>
              <a:rPr lang="pl-PL" dirty="0"/>
              <a:t> </a:t>
            </a:r>
            <a:r>
              <a:rPr lang="pl-PL" dirty="0" err="1"/>
              <a:t>patrí</a:t>
            </a:r>
            <a:r>
              <a:rPr lang="pl-PL" dirty="0"/>
              <a:t>: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32801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323528" y="2852936"/>
            <a:ext cx="8496943" cy="3450696"/>
          </a:xfrm>
        </p:spPr>
        <p:txBody>
          <a:bodyPr>
            <a:noAutofit/>
          </a:bodyPr>
          <a:lstStyle/>
          <a:p>
            <a:r>
              <a:rPr lang="sk-SK" sz="3600" dirty="0"/>
              <a:t>Rozšírenie možnosti kultúrnych zážitkov pre Nepočujúcich</a:t>
            </a:r>
          </a:p>
          <a:p>
            <a:r>
              <a:rPr lang="sk-SK" sz="3600" dirty="0"/>
              <a:t>Zapojenie a možnosť spoznávania dvoch odlišných svetov a kultúry – sveta počujúcich a sveta Nepočujúcich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/>
              <a:t>Význam umeleckého tlmočenia do posunkového jazyka</a:t>
            </a:r>
          </a:p>
        </p:txBody>
      </p:sp>
    </p:spTree>
    <p:extLst>
      <p:ext uri="{BB962C8B-B14F-4D97-AF65-F5344CB8AC3E}">
        <p14:creationId xmlns:p14="http://schemas.microsoft.com/office/powerpoint/2010/main" val="1821691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3600"/>
              <a:t>Počujúci?</a:t>
            </a:r>
          </a:p>
          <a:p>
            <a:r>
              <a:rPr lang="sk-SK" sz="3600"/>
              <a:t>Nepočujúci?</a:t>
            </a:r>
          </a:p>
          <a:p>
            <a:r>
              <a:rPr lang="sk-SK" sz="3600"/>
              <a:t>Tlmočník?</a:t>
            </a:r>
          </a:p>
          <a:p>
            <a:r>
              <a:rPr lang="sk-SK" sz="3600"/>
              <a:t>Súdny tlmočník?</a:t>
            </a:r>
          </a:p>
          <a:p>
            <a:r>
              <a:rPr lang="sk-SK" sz="3600"/>
              <a:t>Nepočujúci umelec?</a:t>
            </a:r>
          </a:p>
          <a:p>
            <a:pPr marL="0" indent="0">
              <a:buNone/>
            </a:pPr>
            <a:endParaRPr lang="sk-SK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/>
              <a:t>Kto je tlmočníkom umeleckých diel?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6659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323528" y="2492896"/>
            <a:ext cx="8568951" cy="4104456"/>
          </a:xfrm>
        </p:spPr>
        <p:txBody>
          <a:bodyPr>
            <a:normAutofit lnSpcReduction="10000"/>
          </a:bodyPr>
          <a:lstStyle/>
          <a:p>
            <a:r>
              <a:rPr lang="sk-SK"/>
              <a:t>Ovládanie posunkového jazyka na úrovni</a:t>
            </a:r>
          </a:p>
          <a:p>
            <a:r>
              <a:rPr lang="sk-SK"/>
              <a:t>Estetický dojem (mimika, emócie, kreativita,...)</a:t>
            </a:r>
          </a:p>
          <a:p>
            <a:r>
              <a:rPr lang="sk-SK"/>
              <a:t>Pravdivosť prekladov (vernosť, nasledovanie umeleckého diela)</a:t>
            </a:r>
          </a:p>
          <a:p>
            <a:r>
              <a:rPr lang="sk-SK"/>
              <a:t>Porozumenie textom v dvoch jazykoch v písanom/hovorenom jazyka a v posunkovom jazyku</a:t>
            </a:r>
          </a:p>
          <a:p>
            <a:r>
              <a:rPr lang="sk-SK"/>
              <a:t>Záujem a znalosť dvoch kultúr (počujúcich a nepočujúcich)</a:t>
            </a:r>
          </a:p>
          <a:p>
            <a:r>
              <a:rPr lang="sk-SK"/>
              <a:t>Spolupráca s počujúcimi a nepočujúcimi odborníkmi (</a:t>
            </a:r>
            <a:r>
              <a:rPr lang="sk-SK" err="1"/>
              <a:t>Supervízia</a:t>
            </a:r>
            <a:r>
              <a:rPr lang="sk-SK"/>
              <a:t>) </a:t>
            </a:r>
          </a:p>
          <a:p>
            <a:r>
              <a:rPr lang="sk-SK"/>
              <a:t>Zväčšenie posunkového priestoru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Požiadavky na tlmočenia/preklady</a:t>
            </a:r>
          </a:p>
        </p:txBody>
      </p:sp>
    </p:spTree>
    <p:extLst>
      <p:ext uri="{BB962C8B-B14F-4D97-AF65-F5344CB8AC3E}">
        <p14:creationId xmlns:p14="http://schemas.microsoft.com/office/powerpoint/2010/main" val="63921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Príklady umeleckého tlmočenia:</a:t>
            </a:r>
          </a:p>
        </p:txBody>
      </p:sp>
      <p:pic>
        <p:nvPicPr>
          <p:cNvPr id="2051" name="Picture 3" descr="F:\D\Fotky-Myslím\2012\neslychanefestivaly\polemic\0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22" y="1700809"/>
            <a:ext cx="3268258" cy="489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D\Fotky-Myslím\2012\neslychanefestivaly\polemic\0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909" y="1700808"/>
            <a:ext cx="3268259" cy="489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:\D\Fotky-Myslím\2012\neslychanefestivaly\senec\seneckeleto2012\DSC_06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687853"/>
            <a:ext cx="3274930" cy="491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489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Myslim\Documents\eshop\Lumk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257" y="1340768"/>
            <a:ext cx="5755907" cy="282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Príklady umeleckého tlmočenia:</a:t>
            </a:r>
          </a:p>
        </p:txBody>
      </p:sp>
      <p:pic>
        <p:nvPicPr>
          <p:cNvPr id="3075" name="Picture 3" descr="C:\Users\Myslim\Documents\eshop\Lind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871135"/>
            <a:ext cx="5472608" cy="266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Myslim\Documents\prednasky\IMG_72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98697"/>
            <a:ext cx="4100132" cy="273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Myslim\Documents\prednasky\IMG_707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4019677" cy="268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237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323528" y="2060848"/>
            <a:ext cx="8568951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2008</a:t>
            </a:r>
          </a:p>
          <a:p>
            <a:r>
              <a:rPr lang="sk-SK" dirty="0"/>
              <a:t>SND – „Popolvár“ - Tanečný muzikál (Statické tlmočenie)</a:t>
            </a:r>
          </a:p>
          <a:p>
            <a:pPr marL="0" indent="0">
              <a:buNone/>
            </a:pPr>
            <a:r>
              <a:rPr lang="sk-SK" dirty="0"/>
              <a:t>(veľkoplošná obrazovka – 2 nepočujúci prekladatelia)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Aktivity umeleckého tlmočenia na Slovensku</a:t>
            </a:r>
          </a:p>
        </p:txBody>
      </p:sp>
      <p:pic>
        <p:nvPicPr>
          <p:cNvPr id="4" name="Zástupný symbol obsahu 3">
            <a:extLst>
              <a:ext uri="{FF2B5EF4-FFF2-40B4-BE49-F238E27FC236}">
                <a16:creationId xmlns:a16="http://schemas.microsoft.com/office/drawing/2014/main" id="{55DDDCB4-7D78-EC4E-992B-BE2DB5BE86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639" y="3434789"/>
            <a:ext cx="4752527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468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323528" y="2060848"/>
            <a:ext cx="8568951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2009</a:t>
            </a:r>
            <a:endParaRPr lang="sk-SK" dirty="0"/>
          </a:p>
          <a:p>
            <a:r>
              <a:rPr lang="sk-SK" dirty="0"/>
              <a:t>SND – „Narodil sa chrobáčik“ – Tanečná rozprávka </a:t>
            </a:r>
            <a:r>
              <a:rPr lang="sk-SK" sz="1600" dirty="0"/>
              <a:t>(Statické tlmočenie) </a:t>
            </a:r>
          </a:p>
          <a:p>
            <a:pPr marL="0" indent="0">
              <a:buNone/>
            </a:pPr>
            <a:r>
              <a:rPr lang="sk-SK" dirty="0"/>
              <a:t>(počujúca tlmočnícka – 10 hercov)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Aktivity umeleckého tlmočenia na Slovensku</a:t>
            </a:r>
          </a:p>
        </p:txBody>
      </p:sp>
      <p:pic>
        <p:nvPicPr>
          <p:cNvPr id="5" name="Picture 4" descr="nep1">
            <a:extLst>
              <a:ext uri="{FF2B5EF4-FFF2-40B4-BE49-F238E27FC236}">
                <a16:creationId xmlns:a16="http://schemas.microsoft.com/office/drawing/2014/main" id="{30ED2132-1CF5-0E49-B6E0-EEF891790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639419"/>
            <a:ext cx="4597152" cy="3029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6519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323528" y="1988840"/>
            <a:ext cx="8568951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2010</a:t>
            </a:r>
            <a:endParaRPr lang="sk-SK" dirty="0"/>
          </a:p>
          <a:p>
            <a:r>
              <a:rPr lang="sk-SK" dirty="0"/>
              <a:t>Medzinárodný deň Nepočujúcich – Bratislava: </a:t>
            </a:r>
          </a:p>
          <a:p>
            <a:pPr marL="0" indent="0">
              <a:buNone/>
            </a:pPr>
            <a:r>
              <a:rPr lang="sk-SK" dirty="0"/>
              <a:t>Mária </a:t>
            </a:r>
            <a:r>
              <a:rPr lang="sk-SK" dirty="0" err="1"/>
              <a:t>Čírová</a:t>
            </a:r>
            <a:r>
              <a:rPr lang="sk-SK" dirty="0"/>
              <a:t>, Miro </a:t>
            </a:r>
            <a:r>
              <a:rPr lang="sk-SK" dirty="0" err="1"/>
              <a:t>Jaroš</a:t>
            </a:r>
            <a:r>
              <a:rPr lang="sk-SK" dirty="0"/>
              <a:t>  (Nepočujúci prekladatelia)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Aktivity umeleckého tlmočenia na Slovensku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3CF49DFD-F8C2-ED49-BB24-F8FC61F263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78" y="3861048"/>
            <a:ext cx="4156384" cy="2772308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7064ED42-820F-6F49-8147-448925C18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732" y="3401045"/>
            <a:ext cx="4309748" cy="323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664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323528" y="1772816"/>
            <a:ext cx="8568951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2012</a:t>
            </a:r>
            <a:endParaRPr lang="sk-SK" dirty="0"/>
          </a:p>
          <a:p>
            <a:r>
              <a:rPr lang="sk-SK" dirty="0"/>
              <a:t>Neslýchané  festivaly – Kofola </a:t>
            </a:r>
          </a:p>
          <a:p>
            <a:pPr marL="0" indent="0">
              <a:buNone/>
            </a:pPr>
            <a:r>
              <a:rPr lang="sk-SK" dirty="0"/>
              <a:t>Robo Opatovský, Tina, Puding pani </a:t>
            </a:r>
            <a:r>
              <a:rPr lang="sk-SK" dirty="0" err="1"/>
              <a:t>Elvisovej</a:t>
            </a:r>
            <a:r>
              <a:rPr lang="sk-SK" dirty="0"/>
              <a:t>, </a:t>
            </a:r>
            <a:r>
              <a:rPr lang="sk-SK" dirty="0" err="1"/>
              <a:t>Polemic</a:t>
            </a:r>
            <a:endParaRPr lang="sk-SK" dirty="0"/>
          </a:p>
          <a:p>
            <a:pPr marL="0" indent="0">
              <a:buNone/>
            </a:pPr>
            <a:r>
              <a:rPr lang="sk-SK" dirty="0"/>
              <a:t>(Počujúci tlmočníci)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Aktivity umeleckého tlmočenia na Slovensku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CA6EE972-A1EA-6447-8D9C-D28B50499F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853" y="3681028"/>
            <a:ext cx="4430626" cy="2952328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22D7B4EB-2A11-4F4F-89AB-EDDFAFAC35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71" y="4017404"/>
            <a:ext cx="3923928" cy="261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900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323528" y="1988840"/>
            <a:ext cx="8568951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2013, 2014</a:t>
            </a:r>
            <a:endParaRPr lang="sk-SK" dirty="0"/>
          </a:p>
          <a:p>
            <a:r>
              <a:rPr lang="sk-SK" dirty="0"/>
              <a:t>Divadlo </a:t>
            </a:r>
            <a:r>
              <a:rPr lang="sk-SK" dirty="0" err="1"/>
              <a:t>Ludus</a:t>
            </a:r>
            <a:r>
              <a:rPr lang="sk-SK" dirty="0"/>
              <a:t> – „Popletená </a:t>
            </a:r>
            <a:r>
              <a:rPr lang="sk-SK" dirty="0" err="1"/>
              <a:t>punčocha</a:t>
            </a:r>
            <a:r>
              <a:rPr lang="sk-SK" dirty="0"/>
              <a:t>“ </a:t>
            </a:r>
          </a:p>
          <a:p>
            <a:pPr marL="0" indent="0">
              <a:buNone/>
            </a:pPr>
            <a:r>
              <a:rPr lang="sk-SK" dirty="0"/>
              <a:t>(Počujúci tlmočníci) – Tieňové tlmočenie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Aktivity umeleckého tlmočenia na Slovensku</a:t>
            </a:r>
          </a:p>
        </p:txBody>
      </p:sp>
      <p:pic>
        <p:nvPicPr>
          <p:cNvPr id="10" name="Zástupný symbol obsahu 10">
            <a:extLst>
              <a:ext uri="{FF2B5EF4-FFF2-40B4-BE49-F238E27FC236}">
                <a16:creationId xmlns:a16="http://schemas.microsoft.com/office/drawing/2014/main" id="{ACE74C2C-2EA7-1C4E-ACA1-4D8E9573B0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327116"/>
            <a:ext cx="4722504" cy="3270235"/>
          </a:xfrm>
          <a:prstGeom prst="rect">
            <a:avLst/>
          </a:prstGeom>
        </p:spPr>
      </p:pic>
      <p:pic>
        <p:nvPicPr>
          <p:cNvPr id="11" name="Picture 3" descr="C:\Users\Myslim\Documents\prednasky\IMG_7210.jpg">
            <a:extLst>
              <a:ext uri="{FF2B5EF4-FFF2-40B4-BE49-F238E27FC236}">
                <a16:creationId xmlns:a16="http://schemas.microsoft.com/office/drawing/2014/main" id="{A7800DA3-38AB-964A-8C2E-E3FF0241B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529923"/>
            <a:ext cx="2065261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340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323528" y="1988840"/>
            <a:ext cx="8568951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2013</a:t>
            </a:r>
            <a:endParaRPr lang="sk-SK" dirty="0"/>
          </a:p>
          <a:p>
            <a:r>
              <a:rPr lang="sk-SK" dirty="0"/>
              <a:t>DVD – Preklady najznámejších skladieb tradičnej kultúry do slovenského posunkového jazyka</a:t>
            </a:r>
          </a:p>
          <a:p>
            <a:pPr marL="0" indent="0">
              <a:buNone/>
            </a:pPr>
            <a:r>
              <a:rPr lang="sk-SK" dirty="0"/>
              <a:t>(Nepočujúci a počujúci prekladatelia)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Aktivity umeleckého tlmočenia na Slovensku</a:t>
            </a:r>
          </a:p>
        </p:txBody>
      </p:sp>
      <p:pic>
        <p:nvPicPr>
          <p:cNvPr id="6" name="Zástupný symbol obsahu 3">
            <a:extLst>
              <a:ext uri="{FF2B5EF4-FFF2-40B4-BE49-F238E27FC236}">
                <a16:creationId xmlns:a16="http://schemas.microsoft.com/office/drawing/2014/main" id="{E51161CD-1044-8D41-AB18-D9F4D26452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700" y="3861048"/>
            <a:ext cx="4852780" cy="2737008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1EB75939-058B-A747-94E9-24AA0F491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19" y="3861048"/>
            <a:ext cx="3600400" cy="271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284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323528" y="2060848"/>
            <a:ext cx="8568951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2014</a:t>
            </a:r>
            <a:endParaRPr lang="sk-SK" dirty="0"/>
          </a:p>
          <a:p>
            <a:r>
              <a:rPr lang="sk-SK" dirty="0"/>
              <a:t>Koncerty – </a:t>
            </a:r>
            <a:r>
              <a:rPr lang="sk-SK" dirty="0" err="1"/>
              <a:t>Polemic</a:t>
            </a:r>
            <a:r>
              <a:rPr lang="sk-SK" dirty="0"/>
              <a:t> (Počujúci a nepočujúci tlmočníci)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Aktivity umeleckého tlmočenia na Slovensku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EC8D7731-E6E4-E047-8AF8-7B76C83506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073461"/>
            <a:ext cx="6264695" cy="352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697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323528" y="2060848"/>
            <a:ext cx="8568951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2014</a:t>
            </a:r>
            <a:endParaRPr lang="sk-SK" dirty="0"/>
          </a:p>
          <a:p>
            <a:r>
              <a:rPr lang="sk-SK" dirty="0"/>
              <a:t>DVD – Vianočné koledy v slovenskom posunkovom jazyku</a:t>
            </a:r>
          </a:p>
          <a:p>
            <a:pPr marL="0" indent="0">
              <a:buNone/>
            </a:pPr>
            <a:r>
              <a:rPr lang="sk-SK" dirty="0"/>
              <a:t>(Nepočujúci a počujúci prekladatelia)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Aktivity umeleckého tlmočenia na Slovensku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56E50FD6-6B25-F44E-A73C-AC0696C6D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24" y="3628398"/>
            <a:ext cx="7390443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45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323528" y="2204864"/>
            <a:ext cx="8568951" cy="1296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2015</a:t>
            </a:r>
            <a:endParaRPr lang="sk-SK" dirty="0"/>
          </a:p>
          <a:p>
            <a:r>
              <a:rPr lang="sk-SK" dirty="0"/>
              <a:t>Koncerty – PPE, </a:t>
            </a:r>
            <a:r>
              <a:rPr lang="sk-SK" dirty="0" err="1"/>
              <a:t>Le</a:t>
            </a:r>
            <a:r>
              <a:rPr lang="sk-SK" dirty="0"/>
              <a:t> </a:t>
            </a:r>
            <a:r>
              <a:rPr lang="sk-SK" dirty="0" err="1"/>
              <a:t>payaco</a:t>
            </a:r>
            <a:r>
              <a:rPr lang="sk-SK" dirty="0"/>
              <a:t> (Počujúci a nepočujúci tlmočníci)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Aktivity umeleckého tlmočenia na Slovensku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EC8D7731-E6E4-E047-8AF8-7B76C8350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61" y="3958742"/>
            <a:ext cx="3957915" cy="2638610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150A12C9-4109-C147-AAED-7F38A7BE6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494" y="3595362"/>
            <a:ext cx="4502985" cy="300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526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827584" y="5517232"/>
            <a:ext cx="7408333" cy="5703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k-SK" sz="4800" err="1"/>
              <a:t>www.myslim.sk</a:t>
            </a:r>
            <a:endParaRPr lang="sk-SK" sz="480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Ďakujem za pozornosť </a:t>
            </a:r>
            <a:r>
              <a:rPr lang="sk-SK">
                <a:sym typeface="Wingdings"/>
              </a:rPr>
              <a:t></a:t>
            </a:r>
            <a:endParaRPr lang="sk-SK"/>
          </a:p>
        </p:txBody>
      </p:sp>
      <p:pic>
        <p:nvPicPr>
          <p:cNvPr id="4" name="Picture 2" descr="E:\C\Pictures\loga\Myslím\myslim_smal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911" y="2636912"/>
            <a:ext cx="5040560" cy="224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0296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var vlnenia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Tvar vlneni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var vlneni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14614</TotalTime>
  <Words>359</Words>
  <Application>Microsoft Macintosh PowerPoint</Application>
  <PresentationFormat>Prezentácia na obrazovke (4:3)</PresentationFormat>
  <Paragraphs>64</Paragraphs>
  <Slides>17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22" baseType="lpstr">
      <vt:lpstr>Calibri</vt:lpstr>
      <vt:lpstr>Candara</vt:lpstr>
      <vt:lpstr>Symbol</vt:lpstr>
      <vt:lpstr>Wingdings</vt:lpstr>
      <vt:lpstr>Tvar vlnenia</vt:lpstr>
      <vt:lpstr>Umelecké tlmočenie pre Nepočujúcich</vt:lpstr>
      <vt:lpstr>Umelecké tlmočenie patrí:</vt:lpstr>
      <vt:lpstr>Význam umeleckého tlmočenia do posunkového jazyka</vt:lpstr>
      <vt:lpstr>Kto je tlmočníkom umeleckých diel?</vt:lpstr>
      <vt:lpstr>Požiadavky na tlmočenia/preklady</vt:lpstr>
      <vt:lpstr>Príklady umeleckého tlmočenia:</vt:lpstr>
      <vt:lpstr>Príklady umeleckého tlmočenia:</vt:lpstr>
      <vt:lpstr>Aktivity umeleckého tlmočenia na Slovensku</vt:lpstr>
      <vt:lpstr>Aktivity umeleckého tlmočenia na Slovensku</vt:lpstr>
      <vt:lpstr>Aktivity umeleckého tlmočenia na Slovensku</vt:lpstr>
      <vt:lpstr>Aktivity umeleckého tlmočenia na Slovensku</vt:lpstr>
      <vt:lpstr>Aktivity umeleckého tlmočenia na Slovensku</vt:lpstr>
      <vt:lpstr>Aktivity umeleckého tlmočenia na Slovensku</vt:lpstr>
      <vt:lpstr>Aktivity umeleckého tlmočenia na Slovensku</vt:lpstr>
      <vt:lpstr>Aktivity umeleckého tlmočenia na Slovensku</vt:lpstr>
      <vt:lpstr>Aktivity umeleckého tlmočenia na Slovensku</vt:lpstr>
      <vt:lpstr>Ďakujem za pozornosť 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Umelecké tlmočenie</dc:title>
  <dc:creator>Myslim</dc:creator>
  <cp:lastModifiedBy>Michal Hefty</cp:lastModifiedBy>
  <cp:revision>85</cp:revision>
  <cp:lastPrinted>2018-09-28T08:44:44Z</cp:lastPrinted>
  <dcterms:created xsi:type="dcterms:W3CDTF">2014-04-18T07:53:21Z</dcterms:created>
  <dcterms:modified xsi:type="dcterms:W3CDTF">2018-09-28T18:41:10Z</dcterms:modified>
</cp:coreProperties>
</file>